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3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  <a:srgbClr val="292F37"/>
    <a:srgbClr val="2028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442F1-AC10-411F-A5DA-5C5D95061BCD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160E6-C12F-4230-92B5-CD395ABA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512B95-8C77-114D-97B9-1EDA5897FBA4}"/>
              </a:ext>
            </a:extLst>
          </p:cNvPr>
          <p:cNvSpPr/>
          <p:nvPr userDrawn="1"/>
        </p:nvSpPr>
        <p:spPr>
          <a:xfrm>
            <a:off x="0" y="5468938"/>
            <a:ext cx="12192000" cy="1389062"/>
          </a:xfrm>
          <a:prstGeom prst="rect">
            <a:avLst/>
          </a:prstGeom>
          <a:solidFill>
            <a:srgbClr val="23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E8D1B7-C7E1-9300-C31B-CFA92E2C048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468938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CEB23-90EC-44AC-A73C-C2527241A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894" y="5784240"/>
            <a:ext cx="9144000" cy="772928"/>
          </a:xfrm>
        </p:spPr>
        <p:txBody>
          <a:bodyPr anchor="ctr">
            <a:normAutofit/>
          </a:bodyPr>
          <a:lstStyle>
            <a:lvl1pPr algn="l">
              <a:defRPr sz="240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017A17-DBA6-4512-7850-4D79E56BC9B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171730" y="5998367"/>
            <a:ext cx="1440000" cy="293689"/>
            <a:chOff x="5011265" y="1521153"/>
            <a:chExt cx="2169471" cy="442466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2F029E5-932F-BBBF-440A-7E115886D19B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279F685-ABA8-8426-38EF-F16D0C105945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93F985-7E6D-56F4-1FBC-4AAB9F569B06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F1F047-04CD-8A66-D4E9-DF85359AE3DE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BF5B457-5BF7-BA09-3C62-42964E612005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BED66F0-54F9-52F2-F5A0-084583DA37AB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08841-1141-D804-A068-B06E091CE271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9684A15-A516-AF25-8070-6C37917C562F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4C7B21-9F23-63C9-9778-89CA196C0D35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B69C79-6365-16B6-552E-B6B1B4158069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90EB090-36AA-84B3-CBAF-DA8550B766F4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932EC89-F662-CCCC-2051-BD8B7844C0C8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BBE5481-7ADC-B885-E3A8-389D79941F2F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0D4FD5-E817-E43D-7E95-90EA51A7C5E1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E5BC41F-DADB-7A6A-94E8-6C5A4AB20CDD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5B4EA2-7ABE-C495-6D3A-562581392832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9C634C4-6CC8-4098-B16E-CC09C640D36C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2EBA19A-E78D-81ED-07F9-CF3B83209130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74741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69ED8C-5C6D-3F26-D440-FAA633E738F5}"/>
              </a:ext>
            </a:extLst>
          </p:cNvPr>
          <p:cNvSpPr/>
          <p:nvPr userDrawn="1"/>
        </p:nvSpPr>
        <p:spPr>
          <a:xfrm>
            <a:off x="0" y="0"/>
            <a:ext cx="4030674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8C1E3C-D3F3-664F-59A3-C51A6173E366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725267" y="560769"/>
            <a:chExt cx="1476000" cy="3016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CA89398-CFBD-09BF-EEC2-F23823AC24B5}"/>
                </a:ext>
              </a:extLst>
            </p:cNvPr>
            <p:cNvSpPr/>
            <p:nvPr/>
          </p:nvSpPr>
          <p:spPr>
            <a:xfrm>
              <a:off x="1746073" y="560769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EB9E1CE-0CDD-EBEC-8284-6BE28686DF74}"/>
                </a:ext>
              </a:extLst>
            </p:cNvPr>
            <p:cNvSpPr/>
            <p:nvPr/>
          </p:nvSpPr>
          <p:spPr>
            <a:xfrm>
              <a:off x="1746073" y="646355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5C5054C-8393-38E9-FF29-D95F6405A5B4}"/>
                </a:ext>
              </a:extLst>
            </p:cNvPr>
            <p:cNvSpPr/>
            <p:nvPr/>
          </p:nvSpPr>
          <p:spPr>
            <a:xfrm>
              <a:off x="1746073" y="732986"/>
              <a:ext cx="43748" cy="43837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3025A1B-FAC5-B034-AC38-8DF18C8C12B3}"/>
                </a:ext>
              </a:extLst>
            </p:cNvPr>
            <p:cNvSpPr/>
            <p:nvPr/>
          </p:nvSpPr>
          <p:spPr>
            <a:xfrm>
              <a:off x="1746073" y="818573"/>
              <a:ext cx="43748" cy="43836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1FC39EC-41B9-0760-7A01-B03E2F643453}"/>
                </a:ext>
              </a:extLst>
            </p:cNvPr>
            <p:cNvSpPr/>
            <p:nvPr/>
          </p:nvSpPr>
          <p:spPr>
            <a:xfrm>
              <a:off x="725267" y="563899"/>
              <a:ext cx="120830" cy="162822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4AC0C1-103B-0B5E-B148-2D19BC667553}"/>
                </a:ext>
              </a:extLst>
            </p:cNvPr>
            <p:cNvSpPr/>
            <p:nvPr/>
          </p:nvSpPr>
          <p:spPr>
            <a:xfrm>
              <a:off x="922136" y="563899"/>
              <a:ext cx="102080" cy="162822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2D5DFF9-EFB1-D537-8BAB-7AF604E27A2E}"/>
                </a:ext>
              </a:extLst>
            </p:cNvPr>
            <p:cNvSpPr/>
            <p:nvPr/>
          </p:nvSpPr>
          <p:spPr>
            <a:xfrm>
              <a:off x="1104423" y="563899"/>
              <a:ext cx="142704" cy="162822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410F294-61F0-3D88-9A6E-BE09399E3057}"/>
                </a:ext>
              </a:extLst>
            </p:cNvPr>
            <p:cNvSpPr/>
            <p:nvPr/>
          </p:nvSpPr>
          <p:spPr>
            <a:xfrm>
              <a:off x="1321084" y="563899"/>
              <a:ext cx="118746" cy="162822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9308E29-8D18-DD18-B0BF-B6B2F3ABB8AD}"/>
                </a:ext>
              </a:extLst>
            </p:cNvPr>
            <p:cNvSpPr/>
            <p:nvPr/>
          </p:nvSpPr>
          <p:spPr>
            <a:xfrm>
              <a:off x="1500246" y="560769"/>
              <a:ext cx="174994" cy="169086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4282DF-D573-D6A8-EF01-DCE209BD6FE1}"/>
                </a:ext>
              </a:extLst>
            </p:cNvPr>
            <p:cNvSpPr/>
            <p:nvPr/>
          </p:nvSpPr>
          <p:spPr>
            <a:xfrm>
              <a:off x="1871069" y="563899"/>
              <a:ext cx="135413" cy="162822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C999F4-6237-F17D-AE2E-50CEF5632947}"/>
                </a:ext>
              </a:extLst>
            </p:cNvPr>
            <p:cNvSpPr/>
            <p:nvPr/>
          </p:nvSpPr>
          <p:spPr>
            <a:xfrm>
              <a:off x="2080438" y="563899"/>
              <a:ext cx="120829" cy="162822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3F17EBB-5E4E-DD8E-F0BC-7D71EAB917A1}"/>
                </a:ext>
              </a:extLst>
            </p:cNvPr>
            <p:cNvSpPr/>
            <p:nvPr/>
          </p:nvSpPr>
          <p:spPr>
            <a:xfrm>
              <a:off x="726308" y="794566"/>
              <a:ext cx="68747" cy="66798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08F112-10A6-1E05-9C45-FAF116573FEF}"/>
                </a:ext>
              </a:extLst>
            </p:cNvPr>
            <p:cNvSpPr/>
            <p:nvPr/>
          </p:nvSpPr>
          <p:spPr>
            <a:xfrm>
              <a:off x="947135" y="796655"/>
              <a:ext cx="47916" cy="64711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9986F93-39C5-C4C6-53D4-2227EF03B6A7}"/>
                </a:ext>
              </a:extLst>
            </p:cNvPr>
            <p:cNvSpPr/>
            <p:nvPr/>
          </p:nvSpPr>
          <p:spPr>
            <a:xfrm>
              <a:off x="1147130" y="796655"/>
              <a:ext cx="62498" cy="64711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88D3A5-E185-A1B3-61E0-C7143B3D1105}"/>
                </a:ext>
              </a:extLst>
            </p:cNvPr>
            <p:cNvSpPr/>
            <p:nvPr/>
          </p:nvSpPr>
          <p:spPr>
            <a:xfrm>
              <a:off x="1362750" y="796655"/>
              <a:ext cx="46873" cy="64711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9861A21-B6F5-0FF7-CC44-A53E84025A08}"/>
                </a:ext>
              </a:extLst>
            </p:cNvPr>
            <p:cNvSpPr/>
            <p:nvPr/>
          </p:nvSpPr>
          <p:spPr>
            <a:xfrm>
              <a:off x="1562744" y="796655"/>
              <a:ext cx="49998" cy="64711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4524CA0-69C8-B431-C1CD-AD37AE575405}"/>
                </a:ext>
              </a:extLst>
            </p:cNvPr>
            <p:cNvSpPr/>
            <p:nvPr/>
          </p:nvSpPr>
          <p:spPr>
            <a:xfrm>
              <a:off x="1905443" y="794566"/>
              <a:ext cx="67706" cy="66798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8EBBE81-2D47-C2FB-1474-23E6AEA9A79A}"/>
                </a:ext>
              </a:extLst>
            </p:cNvPr>
            <p:cNvSpPr/>
            <p:nvPr/>
          </p:nvSpPr>
          <p:spPr>
            <a:xfrm>
              <a:off x="2120020" y="794566"/>
              <a:ext cx="40623" cy="67843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30" name="Text Placeholder 31">
            <a:extLst>
              <a:ext uri="{FF2B5EF4-FFF2-40B4-BE49-F238E27FC236}">
                <a16:creationId xmlns:a16="http://schemas.microsoft.com/office/drawing/2014/main" id="{0BE34822-3D03-A36C-0964-34A3F060BB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B07893CF-BF6A-2830-7A88-AF910CB887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2" name="Text Placeholder 35">
            <a:extLst>
              <a:ext uri="{FF2B5EF4-FFF2-40B4-BE49-F238E27FC236}">
                <a16:creationId xmlns:a16="http://schemas.microsoft.com/office/drawing/2014/main" id="{330DE72D-5CC6-D5B4-0840-9E73E1BC80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8765A67C-5D61-B07A-0D8B-72BEF408D2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43D7802-0279-1040-C5B0-CF4A2C97403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28239" y="-1"/>
            <a:ext cx="4135524" cy="3429001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F88A1E97-36EA-5DA2-5D46-BF812B25FED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63762" y="-1"/>
            <a:ext cx="4028237" cy="3429001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99B4579-A34F-84FF-6A50-D1AB4F2DAF1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63762" y="3429000"/>
            <a:ext cx="4028237" cy="3429001"/>
          </a:xfrm>
          <a:solidFill>
            <a:schemeClr val="bg1">
              <a:lumMod val="7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8D641E6F-13AC-E7D5-F78F-8372D1A2CC9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28239" y="3429000"/>
            <a:ext cx="4135524" cy="3429001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9274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669DD4-D827-7BA9-7549-B201952FB6BE}"/>
              </a:ext>
            </a:extLst>
          </p:cNvPr>
          <p:cNvSpPr/>
          <p:nvPr userDrawn="1"/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BAEA57-B664-1D59-9F0C-A51140251440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5011265" y="1521153"/>
            <a:chExt cx="2169471" cy="44246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EA5329-C663-DD53-E051-D2172A2621A5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E03A28-921C-BE40-5B0B-20A5E56F47E0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D2AAE70-540B-7351-17E4-EF4395A6D979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9C5BED-BCA4-8890-07D7-5AD507F090D7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742866-7826-A1B9-213A-B9E2908FF803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2F3F729-169A-B887-FADB-54C623F36EB9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023D72-7A33-1E9A-542A-296BE48133DF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E7B6EF-1071-D7EE-1729-64CB5FF502B0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6CAE73E-C003-55E3-8691-DD39676643A2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DC2E91A-B2A5-6EE3-C55B-C3754AF51910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29F6E93-BE13-0CCD-7249-21BE65439C9D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15E53C-AE88-C02B-3FAC-A134BF5EB1BF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861AF6-3B1D-0DF1-AAC2-2E0DB1B27FFB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6839EBA-AC62-1561-3B3D-6B72B06F9BCE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1A20348-153F-D4EE-CDCB-5523937D8740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629DA3-2BA2-95DE-B249-F88399B95F3F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B7523D9-44A2-F369-3A7F-BFA71356031D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7BBE2D8-C0D7-2B7B-7CE3-4BF126EDEFD2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8" name="Text Placeholder 31">
            <a:extLst>
              <a:ext uri="{FF2B5EF4-FFF2-40B4-BE49-F238E27FC236}">
                <a16:creationId xmlns:a16="http://schemas.microsoft.com/office/drawing/2014/main" id="{FC35D1C4-0C91-A923-CCCB-D5DE6CB1E2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29" name="Text Placeholder 33">
            <a:extLst>
              <a:ext uri="{FF2B5EF4-FFF2-40B4-BE49-F238E27FC236}">
                <a16:creationId xmlns:a16="http://schemas.microsoft.com/office/drawing/2014/main" id="{9761CE3D-55C6-3925-53A1-077D31B73F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7E6C3CA6-E939-C5A9-1D9E-786B875409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1" name="Text Placeholder 37">
            <a:extLst>
              <a:ext uri="{FF2B5EF4-FFF2-40B4-BE49-F238E27FC236}">
                <a16:creationId xmlns:a16="http://schemas.microsoft.com/office/drawing/2014/main" id="{E492B94E-9131-9348-0A56-46CD6E3A7E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F6966EE5-40FF-4BB0-C07D-8F44CCDE5D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28239" y="-1"/>
            <a:ext cx="4135524" cy="3429001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0E026C8F-0A01-A3E1-0423-9584435981A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63762" y="-1"/>
            <a:ext cx="4028237" cy="3429001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1CFD4B53-BF0B-4218-5A52-EEC2D6D3C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63762" y="3429000"/>
            <a:ext cx="4028237" cy="3429001"/>
          </a:xfrm>
          <a:solidFill>
            <a:schemeClr val="bg1">
              <a:lumMod val="7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89A25A14-ECD4-AE4B-DBF7-1555C1BFA57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28239" y="3429000"/>
            <a:ext cx="4135524" cy="3429001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344277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37404C-4B79-B8D3-B104-E65CF73FBBC1}"/>
              </a:ext>
            </a:extLst>
          </p:cNvPr>
          <p:cNvSpPr/>
          <p:nvPr userDrawn="1"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rgbClr val="23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4648D5-EBD6-2B77-1F67-4F8276D367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15666" y="213155"/>
            <a:ext cx="1440000" cy="293689"/>
            <a:chOff x="5011265" y="1521153"/>
            <a:chExt cx="2169471" cy="44246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FFFE2CB-D8F4-4A1C-35C2-E73E8AA0492D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01C9600-352D-99A1-BBD7-D4E9237352AB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CD4163-C308-2AE5-7A37-BB5342CA7823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567659-3092-545E-9B66-B177EB5FA738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D31261E-47C6-AF3D-B80F-19AF990CA576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2BD2980-7357-BD1E-6466-839475BE8D16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F17E8CF-DE5C-57BA-E3FB-24954D1340C9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EBE285-AC8B-0BF0-C6EC-7202941DAE3F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ED604BD-1693-2195-E883-429CDB54184E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DA7628C-68F9-E748-2783-743BAB704659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282E8F8-9AF5-C194-D59B-B4344D9B01C7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4D882B-6782-4885-8133-3AE314D1A6E3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E51029B-0AD8-690C-2A53-AD3C8E64859B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291745-D229-E751-79C3-FBE5D0B217A2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095657-EE18-42E1-2AF3-942DCFD057CE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5DCFAA-BCDA-73CF-B9AB-BC36383251AF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43D3E77-B530-38FC-B9BD-BDBDDB9E44C2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A5E085C-44F5-8015-DEA3-D7315E50D00B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0116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09D0BA-125B-424B-8A5B-C9CC2617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65BB-3062-4260-894C-46A4C9F82DF9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47DC6-18A8-4F48-A988-F0454676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70EB7-4676-4B1F-86F1-7FDE8079E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7F01-5BD2-4B9D-A8F5-F408DECD8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3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18CEC0E-DED4-EBDE-C3E4-3AECBC19F3F3}"/>
              </a:ext>
            </a:extLst>
          </p:cNvPr>
          <p:cNvSpPr/>
          <p:nvPr userDrawn="1"/>
        </p:nvSpPr>
        <p:spPr>
          <a:xfrm>
            <a:off x="0" y="5468938"/>
            <a:ext cx="12192000" cy="1389062"/>
          </a:xfrm>
          <a:prstGeom prst="rect">
            <a:avLst/>
          </a:prstGeom>
          <a:solidFill>
            <a:srgbClr val="23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3C35B44-34E4-EA81-D35A-E47396AB2E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5468938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8C9944-8BC6-785C-2E5F-932E17F08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894" y="5784240"/>
            <a:ext cx="9144000" cy="772928"/>
          </a:xfrm>
        </p:spPr>
        <p:txBody>
          <a:bodyPr anchor="ctr">
            <a:normAutofit/>
          </a:bodyPr>
          <a:lstStyle>
            <a:lvl1pPr algn="l">
              <a:defRPr sz="240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A37833-5AB8-004D-6F59-01B97BD330C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171730" y="5998367"/>
            <a:ext cx="1440000" cy="293689"/>
            <a:chOff x="5011265" y="1521153"/>
            <a:chExt cx="2169471" cy="442466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DBFE909-745E-DBDA-3AA7-4B7234023408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7E1E5A-E8A4-9BEA-6E00-51F065B1D400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0B237DF-C316-2BE6-7DDD-BDD4B8EBD1A2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D2FE306-5C12-DCC1-FB31-CDE29A402323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630BDC8-626D-9F8E-03C0-D32EAD35BC0C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04CCA2C-9AB4-9C42-AFFF-6E0365E4E441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473527-01B0-2E26-5C33-BAD866FEDE55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17DE3A-C9C9-A5A5-140A-C23F7EFE5A4B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ED35A4E-77D5-9A6B-6EEF-B7B741F85538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378E0FE-6BC6-1FEB-B921-B89AACE21EA6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5B44C0-8D42-0673-D8C4-09C0C0F79661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27A0080-528F-C23E-3897-F67C517E1FEC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CCE3F84-3D29-A72F-648D-579E51866DC7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A124DC5-D0D1-CAD1-98F2-C1D5691BF19D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0FD06D6-AD97-2F74-1C4F-D333F9B23B59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5FB56D-16E7-A127-AD8B-E1B878428E35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AA58B-FDA5-A542-F253-6DF98416D49F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547C26-5DAD-7CA4-027B-C5BB5AF9D8FB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A861DF9F-48E8-4DEA-DE64-EBFC66918A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5468938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2404418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DA8129-8E8A-B83C-BD12-FB16CCC8CDE4}"/>
              </a:ext>
            </a:extLst>
          </p:cNvPr>
          <p:cNvSpPr/>
          <p:nvPr userDrawn="1"/>
        </p:nvSpPr>
        <p:spPr>
          <a:xfrm>
            <a:off x="0" y="0"/>
            <a:ext cx="4030676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AC9720-ADED-98E0-0162-D00F26454488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5011265" y="1521153"/>
            <a:chExt cx="2169471" cy="44246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867F1D-77A6-3ED4-BEEE-D1A71509FCCF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B055F59-B6B5-EA77-8736-7BCAD2668A01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71101E-B344-A315-1EF6-ED31A9194168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A75FDD6-6423-4232-6F30-61302D9A43C6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1393330-6B2B-E818-7848-A5ED610787C8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57EC56-826E-547E-1553-0E7DA4A65384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CCC5670-5E33-F0DE-EC7A-5CE681DAD6BC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3B69844-E993-4AB5-701F-42C5DE90C6AA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61E12C-B366-40CF-B351-C696B84B9581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649B316-6838-62E5-B5B4-C00A595AB432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AECD625-6A75-33D9-2993-CF918407F5BC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46B9301-0DE2-CF36-3DAD-45ED4F21BB97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A7B7D0-AD04-06DF-2E93-FCD0A1F4243F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E62A66-B0B7-B695-576E-A89FAB6C48F7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172BFFF-4020-2BDD-6382-72041AAE8217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034E548-8595-DE61-946A-BF39C06D0E14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5587200-EB85-2BF6-84CC-6C1A040CD5F3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DE33E37-144F-0F7D-9810-4E1299C2AA7E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8" name="Text Placeholder 31">
            <a:extLst>
              <a:ext uri="{FF2B5EF4-FFF2-40B4-BE49-F238E27FC236}">
                <a16:creationId xmlns:a16="http://schemas.microsoft.com/office/drawing/2014/main" id="{41C3724A-96AE-E30B-E4E6-842D390D52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918E39A0-9488-2FE1-1DF4-8925404AC4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29186" y="0"/>
            <a:ext cx="8162813" cy="6858000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3516884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8E9BC7-F683-E4BC-31BB-A5C93B96A536}"/>
              </a:ext>
            </a:extLst>
          </p:cNvPr>
          <p:cNvSpPr/>
          <p:nvPr userDrawn="1"/>
        </p:nvSpPr>
        <p:spPr>
          <a:xfrm>
            <a:off x="0" y="0"/>
            <a:ext cx="4030674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5815ED-095D-6268-8ED6-120DE78F3A87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725267" y="560769"/>
            <a:chExt cx="1476000" cy="30164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F05565-AB03-927F-0C2E-CC39E88FC7E0}"/>
                </a:ext>
              </a:extLst>
            </p:cNvPr>
            <p:cNvSpPr/>
            <p:nvPr/>
          </p:nvSpPr>
          <p:spPr>
            <a:xfrm>
              <a:off x="1746073" y="560769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3586F5-3BC0-98C2-7D69-B4C756AE68C2}"/>
                </a:ext>
              </a:extLst>
            </p:cNvPr>
            <p:cNvSpPr/>
            <p:nvPr/>
          </p:nvSpPr>
          <p:spPr>
            <a:xfrm>
              <a:off x="1746073" y="646355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8C8FE80-17A3-C6E5-593F-24166EC3E252}"/>
                </a:ext>
              </a:extLst>
            </p:cNvPr>
            <p:cNvSpPr/>
            <p:nvPr/>
          </p:nvSpPr>
          <p:spPr>
            <a:xfrm>
              <a:off x="1746073" y="732986"/>
              <a:ext cx="43748" cy="43837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4BD45E-0847-CC5D-6F5E-D688000B8990}"/>
                </a:ext>
              </a:extLst>
            </p:cNvPr>
            <p:cNvSpPr/>
            <p:nvPr/>
          </p:nvSpPr>
          <p:spPr>
            <a:xfrm>
              <a:off x="1746073" y="818573"/>
              <a:ext cx="43748" cy="43836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0A39E18-E161-B9A1-3B2F-02A8CD0F59F2}"/>
                </a:ext>
              </a:extLst>
            </p:cNvPr>
            <p:cNvSpPr/>
            <p:nvPr/>
          </p:nvSpPr>
          <p:spPr>
            <a:xfrm>
              <a:off x="725267" y="563899"/>
              <a:ext cx="120830" cy="162822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4AEF80-8EB5-F784-ABAC-F7937B6BD5BF}"/>
                </a:ext>
              </a:extLst>
            </p:cNvPr>
            <p:cNvSpPr/>
            <p:nvPr/>
          </p:nvSpPr>
          <p:spPr>
            <a:xfrm>
              <a:off x="922136" y="563899"/>
              <a:ext cx="102080" cy="162822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FFAB19C-B17B-B65B-64E0-B4F9C7E8598B}"/>
                </a:ext>
              </a:extLst>
            </p:cNvPr>
            <p:cNvSpPr/>
            <p:nvPr/>
          </p:nvSpPr>
          <p:spPr>
            <a:xfrm>
              <a:off x="1104423" y="563899"/>
              <a:ext cx="142704" cy="162822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2F55CF-3C1A-FE93-352A-B388F5E958D1}"/>
                </a:ext>
              </a:extLst>
            </p:cNvPr>
            <p:cNvSpPr/>
            <p:nvPr/>
          </p:nvSpPr>
          <p:spPr>
            <a:xfrm>
              <a:off x="1321084" y="563899"/>
              <a:ext cx="118746" cy="162822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EB1A75A-4CB8-44DB-7C8C-A19B181FEB84}"/>
                </a:ext>
              </a:extLst>
            </p:cNvPr>
            <p:cNvSpPr/>
            <p:nvPr/>
          </p:nvSpPr>
          <p:spPr>
            <a:xfrm>
              <a:off x="1500246" y="560769"/>
              <a:ext cx="174994" cy="169086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ECA15D4-07E9-9A59-088B-E4755F65ACBB}"/>
                </a:ext>
              </a:extLst>
            </p:cNvPr>
            <p:cNvSpPr/>
            <p:nvPr/>
          </p:nvSpPr>
          <p:spPr>
            <a:xfrm>
              <a:off x="1871069" y="563899"/>
              <a:ext cx="135413" cy="162822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CDDAA96-9183-08B5-BFAB-6DFA8B06E576}"/>
                </a:ext>
              </a:extLst>
            </p:cNvPr>
            <p:cNvSpPr/>
            <p:nvPr/>
          </p:nvSpPr>
          <p:spPr>
            <a:xfrm>
              <a:off x="2080438" y="563899"/>
              <a:ext cx="120829" cy="162822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7F21D56-B273-B6A1-9303-155F21B49F51}"/>
                </a:ext>
              </a:extLst>
            </p:cNvPr>
            <p:cNvSpPr/>
            <p:nvPr/>
          </p:nvSpPr>
          <p:spPr>
            <a:xfrm>
              <a:off x="726308" y="794566"/>
              <a:ext cx="68747" cy="66798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2425225-D628-6930-CF92-1CC9E988D386}"/>
                </a:ext>
              </a:extLst>
            </p:cNvPr>
            <p:cNvSpPr/>
            <p:nvPr/>
          </p:nvSpPr>
          <p:spPr>
            <a:xfrm>
              <a:off x="947135" y="796655"/>
              <a:ext cx="47916" cy="64711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EB3F57-6B91-C372-E761-FFA413F3F580}"/>
                </a:ext>
              </a:extLst>
            </p:cNvPr>
            <p:cNvSpPr/>
            <p:nvPr/>
          </p:nvSpPr>
          <p:spPr>
            <a:xfrm>
              <a:off x="1147130" y="796655"/>
              <a:ext cx="62498" cy="64711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4A59032-13DD-731A-E3E4-4CD47F1E905B}"/>
                </a:ext>
              </a:extLst>
            </p:cNvPr>
            <p:cNvSpPr/>
            <p:nvPr/>
          </p:nvSpPr>
          <p:spPr>
            <a:xfrm>
              <a:off x="1362750" y="796655"/>
              <a:ext cx="46873" cy="64711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8EDE163-35D5-C5CB-2F99-70D7F02E6036}"/>
                </a:ext>
              </a:extLst>
            </p:cNvPr>
            <p:cNvSpPr/>
            <p:nvPr/>
          </p:nvSpPr>
          <p:spPr>
            <a:xfrm>
              <a:off x="1562744" y="796655"/>
              <a:ext cx="49998" cy="64711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97EB1B8-AE57-6BF2-D314-6DF84A613A4D}"/>
                </a:ext>
              </a:extLst>
            </p:cNvPr>
            <p:cNvSpPr/>
            <p:nvPr/>
          </p:nvSpPr>
          <p:spPr>
            <a:xfrm>
              <a:off x="1905443" y="794566"/>
              <a:ext cx="67706" cy="66798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0E59BB4-D5EE-EBD8-4007-0FC8C3128F52}"/>
                </a:ext>
              </a:extLst>
            </p:cNvPr>
            <p:cNvSpPr/>
            <p:nvPr/>
          </p:nvSpPr>
          <p:spPr>
            <a:xfrm>
              <a:off x="2120020" y="794566"/>
              <a:ext cx="40623" cy="67843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2C95F656-FF1E-BD48-104C-0CB4A7F2949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30674" y="0"/>
            <a:ext cx="8161325" cy="6858000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9" name="Text Placeholder 31">
            <a:extLst>
              <a:ext uri="{FF2B5EF4-FFF2-40B4-BE49-F238E27FC236}">
                <a16:creationId xmlns:a16="http://schemas.microsoft.com/office/drawing/2014/main" id="{8DF09DFF-BDF8-08CE-A83E-CBB6FBF216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30" name="Text Placeholder 33">
            <a:extLst>
              <a:ext uri="{FF2B5EF4-FFF2-40B4-BE49-F238E27FC236}">
                <a16:creationId xmlns:a16="http://schemas.microsoft.com/office/drawing/2014/main" id="{AED573C0-FE97-04CD-97DA-791F4E9154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1" name="Text Placeholder 35">
            <a:extLst>
              <a:ext uri="{FF2B5EF4-FFF2-40B4-BE49-F238E27FC236}">
                <a16:creationId xmlns:a16="http://schemas.microsoft.com/office/drawing/2014/main" id="{D11255E5-CE44-689E-9DF2-5BBBE1F89D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748E63DC-33E0-578D-E7B9-3216592676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22826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C6865CB-4FB9-2B2D-B945-9A207A95D48D}"/>
              </a:ext>
            </a:extLst>
          </p:cNvPr>
          <p:cNvSpPr/>
          <p:nvPr userDrawn="1"/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4909BEF-1951-4980-949F-8E2415D26D3B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5011265" y="1521153"/>
            <a:chExt cx="2169471" cy="44246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1505C7-480C-23F4-67FE-51143977E93B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30E9992-FA29-0836-07BC-AE0019CD1A3E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1E57C5-1B85-A7E8-BED5-677A0970EB0A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2157AB-AB7B-BF63-B65D-69EBBE45C0A0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7AB10C8-7F0A-ACC9-9EFA-EC6D1B85DF3C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8C99674-4938-4CB5-4736-1E5419C92575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1550D1D-9F35-CCBE-0E0D-EA7B589DA918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B9D2215-82B7-EA26-7107-DFA8E62E13F3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36F10CB-C3F1-9943-C661-B7C72EAAE744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2AFC7E5-41AE-687F-61D5-81EF9B6FFE46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091B3A7-06E9-3850-BDE3-13BCAFFA7BB6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5D18933-268C-A7E2-0E91-61A15480175D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DCE1DF0-B30E-8123-2C77-D8B95D83E298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CAAA124-25F3-B4DF-4D0C-E6D4CCA6D3E0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275C779-4404-ACE0-8071-07F40DDCFF9C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199715F-6F53-63F7-DA43-F274ED1DA48F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E812734-24F3-BB7E-7B21-4AF899A6AE0E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252DA6F-0428-1FB3-DD01-4AE1BC633A50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1441583-662C-CFAF-A2B8-D3D719A9A4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CA6C44C-25E8-A3A8-B7A5-5548D9AC3E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905596A-A99F-76C0-1DC3-A8B47F85C0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7C270DDA-A660-AE12-3251-5E56C4DF06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6AC66DE3-F8D6-AA9E-AAD9-C600F59C1F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29186" y="-1"/>
            <a:ext cx="8162814" cy="6857999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3101360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6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719CD8-8DBE-AEE3-120C-438A08ACB74C}"/>
              </a:ext>
            </a:extLst>
          </p:cNvPr>
          <p:cNvSpPr/>
          <p:nvPr userDrawn="1"/>
        </p:nvSpPr>
        <p:spPr>
          <a:xfrm>
            <a:off x="0" y="0"/>
            <a:ext cx="4030674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D51D61-9E0F-04E2-A294-82B53EF8B2D5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725267" y="560769"/>
            <a:chExt cx="1476000" cy="3016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61A9B91-6F53-B394-351D-7A573649CC39}"/>
                </a:ext>
              </a:extLst>
            </p:cNvPr>
            <p:cNvSpPr/>
            <p:nvPr/>
          </p:nvSpPr>
          <p:spPr>
            <a:xfrm>
              <a:off x="1746073" y="560769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F768569-4B66-CCCD-6AE6-3D5FB1E05788}"/>
                </a:ext>
              </a:extLst>
            </p:cNvPr>
            <p:cNvSpPr/>
            <p:nvPr/>
          </p:nvSpPr>
          <p:spPr>
            <a:xfrm>
              <a:off x="1746073" y="646355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FFDAC9-9100-3BAC-899A-1CF6AC92B2FA}"/>
                </a:ext>
              </a:extLst>
            </p:cNvPr>
            <p:cNvSpPr/>
            <p:nvPr/>
          </p:nvSpPr>
          <p:spPr>
            <a:xfrm>
              <a:off x="1746073" y="732986"/>
              <a:ext cx="43748" cy="43837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55A1176-1260-F096-63B3-6C769F1DB360}"/>
                </a:ext>
              </a:extLst>
            </p:cNvPr>
            <p:cNvSpPr/>
            <p:nvPr/>
          </p:nvSpPr>
          <p:spPr>
            <a:xfrm>
              <a:off x="1746073" y="818573"/>
              <a:ext cx="43748" cy="43836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184BBD6-1C4D-C12D-2319-CBC2B6DD92CE}"/>
                </a:ext>
              </a:extLst>
            </p:cNvPr>
            <p:cNvSpPr/>
            <p:nvPr/>
          </p:nvSpPr>
          <p:spPr>
            <a:xfrm>
              <a:off x="725267" y="563899"/>
              <a:ext cx="120830" cy="162822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AD8F07F-74D7-A0CF-D599-F3B7C43D8C02}"/>
                </a:ext>
              </a:extLst>
            </p:cNvPr>
            <p:cNvSpPr/>
            <p:nvPr/>
          </p:nvSpPr>
          <p:spPr>
            <a:xfrm>
              <a:off x="922136" y="563899"/>
              <a:ext cx="102080" cy="162822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01CEAAC-AC49-6C9D-1393-29111394256A}"/>
                </a:ext>
              </a:extLst>
            </p:cNvPr>
            <p:cNvSpPr/>
            <p:nvPr/>
          </p:nvSpPr>
          <p:spPr>
            <a:xfrm>
              <a:off x="1104423" y="563899"/>
              <a:ext cx="142704" cy="162822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0A2F90C-3F6E-B5CA-6908-86D469BC0939}"/>
                </a:ext>
              </a:extLst>
            </p:cNvPr>
            <p:cNvSpPr/>
            <p:nvPr/>
          </p:nvSpPr>
          <p:spPr>
            <a:xfrm>
              <a:off x="1321084" y="563899"/>
              <a:ext cx="118746" cy="162822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3BAA5D1-DEFF-F8A4-B3E2-49DC3EA441F3}"/>
                </a:ext>
              </a:extLst>
            </p:cNvPr>
            <p:cNvSpPr/>
            <p:nvPr/>
          </p:nvSpPr>
          <p:spPr>
            <a:xfrm>
              <a:off x="1500246" y="560769"/>
              <a:ext cx="174994" cy="169086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4C159A-842C-535D-6485-F1E7785E677F}"/>
                </a:ext>
              </a:extLst>
            </p:cNvPr>
            <p:cNvSpPr/>
            <p:nvPr/>
          </p:nvSpPr>
          <p:spPr>
            <a:xfrm>
              <a:off x="1871069" y="563899"/>
              <a:ext cx="135413" cy="162822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825F947-9316-72B7-1A18-93772D60A993}"/>
                </a:ext>
              </a:extLst>
            </p:cNvPr>
            <p:cNvSpPr/>
            <p:nvPr/>
          </p:nvSpPr>
          <p:spPr>
            <a:xfrm>
              <a:off x="2080438" y="563899"/>
              <a:ext cx="120829" cy="162822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2A8A590-5676-46AF-6B6F-CD308D933B56}"/>
                </a:ext>
              </a:extLst>
            </p:cNvPr>
            <p:cNvSpPr/>
            <p:nvPr/>
          </p:nvSpPr>
          <p:spPr>
            <a:xfrm>
              <a:off x="726308" y="794566"/>
              <a:ext cx="68747" cy="66798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DC58967-620D-3AEB-8700-BC33D2C77A70}"/>
                </a:ext>
              </a:extLst>
            </p:cNvPr>
            <p:cNvSpPr/>
            <p:nvPr/>
          </p:nvSpPr>
          <p:spPr>
            <a:xfrm>
              <a:off x="947135" y="796655"/>
              <a:ext cx="47916" cy="64711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8D44D5B-2420-7234-7715-A514267139B9}"/>
                </a:ext>
              </a:extLst>
            </p:cNvPr>
            <p:cNvSpPr/>
            <p:nvPr/>
          </p:nvSpPr>
          <p:spPr>
            <a:xfrm>
              <a:off x="1147130" y="796655"/>
              <a:ext cx="62498" cy="64711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978F805-9F48-5C8F-2AC9-9160A5FD7164}"/>
                </a:ext>
              </a:extLst>
            </p:cNvPr>
            <p:cNvSpPr/>
            <p:nvPr/>
          </p:nvSpPr>
          <p:spPr>
            <a:xfrm>
              <a:off x="1362750" y="796655"/>
              <a:ext cx="46873" cy="64711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E22B3D5-C759-2926-409E-3A9B1D514A12}"/>
                </a:ext>
              </a:extLst>
            </p:cNvPr>
            <p:cNvSpPr/>
            <p:nvPr/>
          </p:nvSpPr>
          <p:spPr>
            <a:xfrm>
              <a:off x="1562744" y="796655"/>
              <a:ext cx="49998" cy="64711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3FA22DE-D8A3-2E7D-D193-46DBFB494CD5}"/>
                </a:ext>
              </a:extLst>
            </p:cNvPr>
            <p:cNvSpPr/>
            <p:nvPr/>
          </p:nvSpPr>
          <p:spPr>
            <a:xfrm>
              <a:off x="1905443" y="794566"/>
              <a:ext cx="67706" cy="66798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8FF8FA5-5904-52E9-68C3-5D3CC7DA14A4}"/>
                </a:ext>
              </a:extLst>
            </p:cNvPr>
            <p:cNvSpPr/>
            <p:nvPr/>
          </p:nvSpPr>
          <p:spPr>
            <a:xfrm>
              <a:off x="2120020" y="794566"/>
              <a:ext cx="40623" cy="67843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28" name="Text Placeholder 31">
            <a:extLst>
              <a:ext uri="{FF2B5EF4-FFF2-40B4-BE49-F238E27FC236}">
                <a16:creationId xmlns:a16="http://schemas.microsoft.com/office/drawing/2014/main" id="{99E72FC6-F929-4ECE-ACE2-750AE13289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29" name="Text Placeholder 33">
            <a:extLst>
              <a:ext uri="{FF2B5EF4-FFF2-40B4-BE49-F238E27FC236}">
                <a16:creationId xmlns:a16="http://schemas.microsoft.com/office/drawing/2014/main" id="{3DEF6071-6850-2B28-B18D-DE54E4B4CA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81982A87-D5C1-9C1F-0B8E-A9C3CAA856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1" name="Text Placeholder 37">
            <a:extLst>
              <a:ext uri="{FF2B5EF4-FFF2-40B4-BE49-F238E27FC236}">
                <a16:creationId xmlns:a16="http://schemas.microsoft.com/office/drawing/2014/main" id="{47A1445C-FCFB-6B5F-8428-712956AC21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2B9DC754-717B-9D98-A036-3176189C47F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28239" y="-1"/>
            <a:ext cx="4135524" cy="6857999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518BA44E-08FD-E228-CD28-2F214D10847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63762" y="-1"/>
            <a:ext cx="4028237" cy="3429001"/>
          </a:xfrm>
          <a:solidFill>
            <a:schemeClr val="bg1">
              <a:lumMod val="9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2034D144-93FB-D483-37C2-6CAA2469076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63762" y="3429000"/>
            <a:ext cx="4028237" cy="3429001"/>
          </a:xfrm>
          <a:solidFill>
            <a:schemeClr val="bg1">
              <a:lumMod val="7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22947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18F35-8E46-4BE8-A993-D2DFA22ED495}"/>
              </a:ext>
            </a:extLst>
          </p:cNvPr>
          <p:cNvSpPr/>
          <p:nvPr userDrawn="1"/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6622737-69DD-CA0C-43F1-0406280F035D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5011265" y="1521153"/>
            <a:chExt cx="2169471" cy="44246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A67F08C-361B-F690-68A0-76773E3938C0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2BECB59-79F2-374A-23D0-2DD68545800A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B9F4F9-0B92-8E70-C6C0-49EACC363CFE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A40F17F-2124-F4E3-A985-43D54E5BACC7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869041A-C24C-923D-3F62-5EE809A8B4C6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52AAE77-298B-8082-A3DA-240BA892A90C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F3BF77-5B9D-1D8F-C863-24B0A3B41FA9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F966CE-FE49-2C7D-5E71-AE2590B6ADDE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14300B-6B46-8A0D-55BE-C5F4BAB07120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77DFAF6-9B6C-5D20-FBC4-C423568A253E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A1B943-6B13-E485-6964-490A9DD10106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1C5DF98-FD9A-2101-3ED0-0CC33BFA0DF4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CDC5FA-6F40-220A-F27C-387DC9271824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A645DA4-713E-ADF3-C20A-342C707CB245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D3F860B-F3B4-F8A6-8F83-BE3E5E36CCBF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46F2FB9-0AAE-329E-C83F-C1302DA8CBDE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6A6833C-4423-309F-3984-1EB7673A8AAE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47767C-3560-1403-EBFA-0A42CDC19834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8" name="Text Placeholder 31">
            <a:extLst>
              <a:ext uri="{FF2B5EF4-FFF2-40B4-BE49-F238E27FC236}">
                <a16:creationId xmlns:a16="http://schemas.microsoft.com/office/drawing/2014/main" id="{99E72FC6-F929-4ECE-ACE2-750AE13289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29" name="Text Placeholder 33">
            <a:extLst>
              <a:ext uri="{FF2B5EF4-FFF2-40B4-BE49-F238E27FC236}">
                <a16:creationId xmlns:a16="http://schemas.microsoft.com/office/drawing/2014/main" id="{3DEF6071-6850-2B28-B18D-DE54E4B4CA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0" name="Text Placeholder 35">
            <a:extLst>
              <a:ext uri="{FF2B5EF4-FFF2-40B4-BE49-F238E27FC236}">
                <a16:creationId xmlns:a16="http://schemas.microsoft.com/office/drawing/2014/main" id="{81982A87-D5C1-9C1F-0B8E-A9C3CAA856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1" name="Text Placeholder 37">
            <a:extLst>
              <a:ext uri="{FF2B5EF4-FFF2-40B4-BE49-F238E27FC236}">
                <a16:creationId xmlns:a16="http://schemas.microsoft.com/office/drawing/2014/main" id="{47A1445C-FCFB-6B5F-8428-712956AC21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2B9DC754-717B-9D98-A036-3176189C47F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28239" y="-1"/>
            <a:ext cx="4135524" cy="6857999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518BA44E-08FD-E228-CD28-2F214D10847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63762" y="-1"/>
            <a:ext cx="4028237" cy="3429001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2034D144-93FB-D483-37C2-6CAA2469076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63762" y="3429000"/>
            <a:ext cx="4028237" cy="3429001"/>
          </a:xfrm>
          <a:solidFill>
            <a:schemeClr val="bg1">
              <a:lumMod val="7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281617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69ED8C-5C6D-3F26-D440-FAA633E738F5}"/>
              </a:ext>
            </a:extLst>
          </p:cNvPr>
          <p:cNvSpPr/>
          <p:nvPr userDrawn="1"/>
        </p:nvSpPr>
        <p:spPr>
          <a:xfrm>
            <a:off x="0" y="0"/>
            <a:ext cx="4030674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8C1E3C-D3F3-664F-59A3-C51A6173E366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725267" y="560769"/>
            <a:chExt cx="1476000" cy="3016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CA89398-CFBD-09BF-EEC2-F23823AC24B5}"/>
                </a:ext>
              </a:extLst>
            </p:cNvPr>
            <p:cNvSpPr/>
            <p:nvPr/>
          </p:nvSpPr>
          <p:spPr>
            <a:xfrm>
              <a:off x="1746073" y="560769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EB9E1CE-0CDD-EBEC-8284-6BE28686DF74}"/>
                </a:ext>
              </a:extLst>
            </p:cNvPr>
            <p:cNvSpPr/>
            <p:nvPr/>
          </p:nvSpPr>
          <p:spPr>
            <a:xfrm>
              <a:off x="1746073" y="646355"/>
              <a:ext cx="43748" cy="43836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5C5054C-8393-38E9-FF29-D95F6405A5B4}"/>
                </a:ext>
              </a:extLst>
            </p:cNvPr>
            <p:cNvSpPr/>
            <p:nvPr/>
          </p:nvSpPr>
          <p:spPr>
            <a:xfrm>
              <a:off x="1746073" y="732986"/>
              <a:ext cx="43748" cy="43837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3025A1B-FAC5-B034-AC38-8DF18C8C12B3}"/>
                </a:ext>
              </a:extLst>
            </p:cNvPr>
            <p:cNvSpPr/>
            <p:nvPr/>
          </p:nvSpPr>
          <p:spPr>
            <a:xfrm>
              <a:off x="1746073" y="818573"/>
              <a:ext cx="43748" cy="43836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1FC39EC-41B9-0760-7A01-B03E2F643453}"/>
                </a:ext>
              </a:extLst>
            </p:cNvPr>
            <p:cNvSpPr/>
            <p:nvPr/>
          </p:nvSpPr>
          <p:spPr>
            <a:xfrm>
              <a:off x="725267" y="563899"/>
              <a:ext cx="120830" cy="162822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4AC0C1-103B-0B5E-B148-2D19BC667553}"/>
                </a:ext>
              </a:extLst>
            </p:cNvPr>
            <p:cNvSpPr/>
            <p:nvPr/>
          </p:nvSpPr>
          <p:spPr>
            <a:xfrm>
              <a:off x="922136" y="563899"/>
              <a:ext cx="102080" cy="162822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2D5DFF9-EFB1-D537-8BAB-7AF604E27A2E}"/>
                </a:ext>
              </a:extLst>
            </p:cNvPr>
            <p:cNvSpPr/>
            <p:nvPr/>
          </p:nvSpPr>
          <p:spPr>
            <a:xfrm>
              <a:off x="1104423" y="563899"/>
              <a:ext cx="142704" cy="162822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410F294-61F0-3D88-9A6E-BE09399E3057}"/>
                </a:ext>
              </a:extLst>
            </p:cNvPr>
            <p:cNvSpPr/>
            <p:nvPr/>
          </p:nvSpPr>
          <p:spPr>
            <a:xfrm>
              <a:off x="1321084" y="563899"/>
              <a:ext cx="118746" cy="162822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9308E29-8D18-DD18-B0BF-B6B2F3ABB8AD}"/>
                </a:ext>
              </a:extLst>
            </p:cNvPr>
            <p:cNvSpPr/>
            <p:nvPr/>
          </p:nvSpPr>
          <p:spPr>
            <a:xfrm>
              <a:off x="1500246" y="560769"/>
              <a:ext cx="174994" cy="169086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4282DF-D573-D6A8-EF01-DCE209BD6FE1}"/>
                </a:ext>
              </a:extLst>
            </p:cNvPr>
            <p:cNvSpPr/>
            <p:nvPr/>
          </p:nvSpPr>
          <p:spPr>
            <a:xfrm>
              <a:off x="1871069" y="563899"/>
              <a:ext cx="135413" cy="162822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C999F4-6237-F17D-AE2E-50CEF5632947}"/>
                </a:ext>
              </a:extLst>
            </p:cNvPr>
            <p:cNvSpPr/>
            <p:nvPr/>
          </p:nvSpPr>
          <p:spPr>
            <a:xfrm>
              <a:off x="2080438" y="563899"/>
              <a:ext cx="120829" cy="162822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3F17EBB-5E4E-DD8E-F0BC-7D71EAB917A1}"/>
                </a:ext>
              </a:extLst>
            </p:cNvPr>
            <p:cNvSpPr/>
            <p:nvPr/>
          </p:nvSpPr>
          <p:spPr>
            <a:xfrm>
              <a:off x="726308" y="794566"/>
              <a:ext cx="68747" cy="66798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08F112-10A6-1E05-9C45-FAF116573FEF}"/>
                </a:ext>
              </a:extLst>
            </p:cNvPr>
            <p:cNvSpPr/>
            <p:nvPr/>
          </p:nvSpPr>
          <p:spPr>
            <a:xfrm>
              <a:off x="947135" y="796655"/>
              <a:ext cx="47916" cy="64711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9986F93-39C5-C4C6-53D4-2227EF03B6A7}"/>
                </a:ext>
              </a:extLst>
            </p:cNvPr>
            <p:cNvSpPr/>
            <p:nvPr/>
          </p:nvSpPr>
          <p:spPr>
            <a:xfrm>
              <a:off x="1147130" y="796655"/>
              <a:ext cx="62498" cy="64711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88D3A5-E185-A1B3-61E0-C7143B3D1105}"/>
                </a:ext>
              </a:extLst>
            </p:cNvPr>
            <p:cNvSpPr/>
            <p:nvPr/>
          </p:nvSpPr>
          <p:spPr>
            <a:xfrm>
              <a:off x="1362750" y="796655"/>
              <a:ext cx="46873" cy="64711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9861A21-B6F5-0FF7-CC44-A53E84025A08}"/>
                </a:ext>
              </a:extLst>
            </p:cNvPr>
            <p:cNvSpPr/>
            <p:nvPr/>
          </p:nvSpPr>
          <p:spPr>
            <a:xfrm>
              <a:off x="1562744" y="796655"/>
              <a:ext cx="49998" cy="64711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4524CA0-69C8-B431-C1CD-AD37AE575405}"/>
                </a:ext>
              </a:extLst>
            </p:cNvPr>
            <p:cNvSpPr/>
            <p:nvPr/>
          </p:nvSpPr>
          <p:spPr>
            <a:xfrm>
              <a:off x="1905443" y="794566"/>
              <a:ext cx="67706" cy="66798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8EBBE81-2D47-C2FB-1474-23E6AEA9A79A}"/>
                </a:ext>
              </a:extLst>
            </p:cNvPr>
            <p:cNvSpPr/>
            <p:nvPr/>
          </p:nvSpPr>
          <p:spPr>
            <a:xfrm>
              <a:off x="2120020" y="794566"/>
              <a:ext cx="40623" cy="67843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30" name="Text Placeholder 31">
            <a:extLst>
              <a:ext uri="{FF2B5EF4-FFF2-40B4-BE49-F238E27FC236}">
                <a16:creationId xmlns:a16="http://schemas.microsoft.com/office/drawing/2014/main" id="{0BE34822-3D03-A36C-0964-34A3F060BB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B07893CF-BF6A-2830-7A88-AF910CB887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2" name="Text Placeholder 35">
            <a:extLst>
              <a:ext uri="{FF2B5EF4-FFF2-40B4-BE49-F238E27FC236}">
                <a16:creationId xmlns:a16="http://schemas.microsoft.com/office/drawing/2014/main" id="{330DE72D-5CC6-D5B4-0840-9E73E1BC80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8765A67C-5D61-B07A-0D8B-72BEF408D2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B20EAEFC-3571-B711-9412-FA697F1709D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28239" y="-1"/>
            <a:ext cx="4135524" cy="6857999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6BF3DC08-A2BD-8B13-EBA3-F86AD3AA81E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63762" y="-1"/>
            <a:ext cx="4028237" cy="6857999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80185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DF935F-532B-B425-11E4-C9B0903052EB}"/>
              </a:ext>
            </a:extLst>
          </p:cNvPr>
          <p:cNvSpPr/>
          <p:nvPr userDrawn="1"/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56E006-D047-EA53-21EF-2ECC781D0CB7}"/>
              </a:ext>
            </a:extLst>
          </p:cNvPr>
          <p:cNvGrpSpPr/>
          <p:nvPr userDrawn="1"/>
        </p:nvGrpSpPr>
        <p:grpSpPr>
          <a:xfrm>
            <a:off x="725267" y="560769"/>
            <a:ext cx="1476000" cy="301640"/>
            <a:chOff x="5011265" y="1521153"/>
            <a:chExt cx="2169471" cy="442466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D3AE07-0FCE-B89B-4BBD-8F1AF348114E}"/>
                </a:ext>
              </a:extLst>
            </p:cNvPr>
            <p:cNvSpPr/>
            <p:nvPr/>
          </p:nvSpPr>
          <p:spPr>
            <a:xfrm>
              <a:off x="6511677" y="1521153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3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6DC97A-F27B-6DFD-246B-B55C0A9BBD69}"/>
                </a:ext>
              </a:extLst>
            </p:cNvPr>
            <p:cNvSpPr/>
            <p:nvPr/>
          </p:nvSpPr>
          <p:spPr>
            <a:xfrm>
              <a:off x="6511677" y="1646696"/>
              <a:ext cx="64302" cy="64302"/>
            </a:xfrm>
            <a:custGeom>
              <a:avLst/>
              <a:gdLst>
                <a:gd name="connsiteX0" fmla="*/ 0 w 40004"/>
                <a:gd name="connsiteY0" fmla="*/ 20003 h 40004"/>
                <a:gd name="connsiteX1" fmla="*/ 20002 w 40004"/>
                <a:gd name="connsiteY1" fmla="*/ 40005 h 40004"/>
                <a:gd name="connsiteX2" fmla="*/ 40005 w 40004"/>
                <a:gd name="connsiteY2" fmla="*/ 20003 h 40004"/>
                <a:gd name="connsiteX3" fmla="*/ 20002 w 40004"/>
                <a:gd name="connsiteY3" fmla="*/ 0 h 40004"/>
                <a:gd name="connsiteX4" fmla="*/ 0 w 40004"/>
                <a:gd name="connsiteY4" fmla="*/ 20003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3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3F3693-E0F2-0B61-D867-2AE275599AE1}"/>
                </a:ext>
              </a:extLst>
            </p:cNvPr>
            <p:cNvSpPr/>
            <p:nvPr/>
          </p:nvSpPr>
          <p:spPr>
            <a:xfrm>
              <a:off x="6511677" y="1773773"/>
              <a:ext cx="64302" cy="64303"/>
            </a:xfrm>
            <a:custGeom>
              <a:avLst/>
              <a:gdLst>
                <a:gd name="connsiteX0" fmla="*/ 0 w 40004"/>
                <a:gd name="connsiteY0" fmla="*/ 20003 h 40005"/>
                <a:gd name="connsiteX1" fmla="*/ 20002 w 40004"/>
                <a:gd name="connsiteY1" fmla="*/ 40005 h 40005"/>
                <a:gd name="connsiteX2" fmla="*/ 40005 w 40004"/>
                <a:gd name="connsiteY2" fmla="*/ 20003 h 40005"/>
                <a:gd name="connsiteX3" fmla="*/ 20002 w 40004"/>
                <a:gd name="connsiteY3" fmla="*/ 0 h 40005"/>
                <a:gd name="connsiteX4" fmla="*/ 0 w 40004"/>
                <a:gd name="connsiteY4" fmla="*/ 20003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5">
                  <a:moveTo>
                    <a:pt x="0" y="20003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3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8572"/>
                    <a:pt x="0" y="20003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7F9EFD-052B-39F3-0247-23AEC6A79CEF}"/>
                </a:ext>
              </a:extLst>
            </p:cNvPr>
            <p:cNvSpPr/>
            <p:nvPr/>
          </p:nvSpPr>
          <p:spPr>
            <a:xfrm>
              <a:off x="6511677" y="1899317"/>
              <a:ext cx="64302" cy="64302"/>
            </a:xfrm>
            <a:custGeom>
              <a:avLst/>
              <a:gdLst>
                <a:gd name="connsiteX0" fmla="*/ 0 w 40004"/>
                <a:gd name="connsiteY0" fmla="*/ 20002 h 40004"/>
                <a:gd name="connsiteX1" fmla="*/ 20002 w 40004"/>
                <a:gd name="connsiteY1" fmla="*/ 40005 h 40004"/>
                <a:gd name="connsiteX2" fmla="*/ 40005 w 40004"/>
                <a:gd name="connsiteY2" fmla="*/ 20002 h 40004"/>
                <a:gd name="connsiteX3" fmla="*/ 20002 w 40004"/>
                <a:gd name="connsiteY3" fmla="*/ 0 h 40004"/>
                <a:gd name="connsiteX4" fmla="*/ 0 w 40004"/>
                <a:gd name="connsiteY4" fmla="*/ 20002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4" h="40004">
                  <a:moveTo>
                    <a:pt x="0" y="20002"/>
                  </a:moveTo>
                  <a:cubicBezTo>
                    <a:pt x="0" y="30480"/>
                    <a:pt x="8573" y="40005"/>
                    <a:pt x="20002" y="40005"/>
                  </a:cubicBezTo>
                  <a:cubicBezTo>
                    <a:pt x="30480" y="40005"/>
                    <a:pt x="40005" y="31432"/>
                    <a:pt x="40005" y="20002"/>
                  </a:cubicBezTo>
                  <a:cubicBezTo>
                    <a:pt x="40005" y="9525"/>
                    <a:pt x="31433" y="0"/>
                    <a:pt x="20002" y="0"/>
                  </a:cubicBezTo>
                  <a:cubicBezTo>
                    <a:pt x="8573" y="0"/>
                    <a:pt x="0" y="9525"/>
                    <a:pt x="0" y="20002"/>
                  </a:cubicBezTo>
                </a:path>
              </a:pathLst>
            </a:custGeom>
            <a:solidFill>
              <a:srgbClr val="C900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3F1E54-77DE-56C5-6149-678C5FB2992F}"/>
                </a:ext>
              </a:extLst>
            </p:cNvPr>
            <p:cNvSpPr/>
            <p:nvPr/>
          </p:nvSpPr>
          <p:spPr>
            <a:xfrm>
              <a:off x="5011265" y="1525745"/>
              <a:ext cx="177600" cy="238839"/>
            </a:xfrm>
            <a:custGeom>
              <a:avLst/>
              <a:gdLst>
                <a:gd name="connsiteX0" fmla="*/ 30480 w 110490"/>
                <a:gd name="connsiteY0" fmla="*/ 148590 h 148589"/>
                <a:gd name="connsiteX1" fmla="*/ 0 w 110490"/>
                <a:gd name="connsiteY1" fmla="*/ 148590 h 148589"/>
                <a:gd name="connsiteX2" fmla="*/ 0 w 110490"/>
                <a:gd name="connsiteY2" fmla="*/ 0 h 148589"/>
                <a:gd name="connsiteX3" fmla="*/ 51435 w 110490"/>
                <a:gd name="connsiteY3" fmla="*/ 0 h 148589"/>
                <a:gd name="connsiteX4" fmla="*/ 110490 w 110490"/>
                <a:gd name="connsiteY4" fmla="*/ 52388 h 148589"/>
                <a:gd name="connsiteX5" fmla="*/ 82868 w 110490"/>
                <a:gd name="connsiteY5" fmla="*/ 96203 h 148589"/>
                <a:gd name="connsiteX6" fmla="*/ 108585 w 110490"/>
                <a:gd name="connsiteY6" fmla="*/ 143828 h 148589"/>
                <a:gd name="connsiteX7" fmla="*/ 108585 w 110490"/>
                <a:gd name="connsiteY7" fmla="*/ 148590 h 148589"/>
                <a:gd name="connsiteX8" fmla="*/ 79058 w 110490"/>
                <a:gd name="connsiteY8" fmla="*/ 148590 h 148589"/>
                <a:gd name="connsiteX9" fmla="*/ 79058 w 110490"/>
                <a:gd name="connsiteY9" fmla="*/ 144780 h 148589"/>
                <a:gd name="connsiteX10" fmla="*/ 41910 w 110490"/>
                <a:gd name="connsiteY10" fmla="*/ 105728 h 148589"/>
                <a:gd name="connsiteX11" fmla="*/ 30480 w 110490"/>
                <a:gd name="connsiteY11" fmla="*/ 105728 h 148589"/>
                <a:gd name="connsiteX12" fmla="*/ 30480 w 110490"/>
                <a:gd name="connsiteY12" fmla="*/ 148590 h 148589"/>
                <a:gd name="connsiteX13" fmla="*/ 30480 w 110490"/>
                <a:gd name="connsiteY13" fmla="*/ 80010 h 148589"/>
                <a:gd name="connsiteX14" fmla="*/ 50483 w 110490"/>
                <a:gd name="connsiteY14" fmla="*/ 80010 h 148589"/>
                <a:gd name="connsiteX15" fmla="*/ 79058 w 110490"/>
                <a:gd name="connsiteY15" fmla="*/ 52388 h 148589"/>
                <a:gd name="connsiteX16" fmla="*/ 50483 w 110490"/>
                <a:gd name="connsiteY16" fmla="*/ 24765 h 148589"/>
                <a:gd name="connsiteX17" fmla="*/ 30480 w 110490"/>
                <a:gd name="connsiteY17" fmla="*/ 24765 h 148589"/>
                <a:gd name="connsiteX18" fmla="*/ 30480 w 110490"/>
                <a:gd name="connsiteY18" fmla="*/ 8001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490" h="148589">
                  <a:moveTo>
                    <a:pt x="3048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51435" y="0"/>
                  </a:lnTo>
                  <a:cubicBezTo>
                    <a:pt x="87630" y="0"/>
                    <a:pt x="110490" y="22860"/>
                    <a:pt x="110490" y="52388"/>
                  </a:cubicBezTo>
                  <a:cubicBezTo>
                    <a:pt x="110490" y="72390"/>
                    <a:pt x="100013" y="88583"/>
                    <a:pt x="82868" y="96203"/>
                  </a:cubicBezTo>
                  <a:cubicBezTo>
                    <a:pt x="97155" y="105728"/>
                    <a:pt x="106680" y="121920"/>
                    <a:pt x="108585" y="143828"/>
                  </a:cubicBezTo>
                  <a:lnTo>
                    <a:pt x="108585" y="148590"/>
                  </a:lnTo>
                  <a:lnTo>
                    <a:pt x="79058" y="148590"/>
                  </a:lnTo>
                  <a:lnTo>
                    <a:pt x="79058" y="144780"/>
                  </a:lnTo>
                  <a:cubicBezTo>
                    <a:pt x="76200" y="120015"/>
                    <a:pt x="62865" y="105728"/>
                    <a:pt x="41910" y="105728"/>
                  </a:cubicBezTo>
                  <a:lnTo>
                    <a:pt x="30480" y="105728"/>
                  </a:lnTo>
                  <a:lnTo>
                    <a:pt x="30480" y="148590"/>
                  </a:lnTo>
                  <a:close/>
                  <a:moveTo>
                    <a:pt x="30480" y="80010"/>
                  </a:moveTo>
                  <a:lnTo>
                    <a:pt x="50483" y="80010"/>
                  </a:lnTo>
                  <a:cubicBezTo>
                    <a:pt x="67628" y="80010"/>
                    <a:pt x="79058" y="70485"/>
                    <a:pt x="79058" y="52388"/>
                  </a:cubicBezTo>
                  <a:cubicBezTo>
                    <a:pt x="79058" y="34290"/>
                    <a:pt x="67628" y="24765"/>
                    <a:pt x="50483" y="24765"/>
                  </a:cubicBezTo>
                  <a:lnTo>
                    <a:pt x="30480" y="24765"/>
                  </a:lnTo>
                  <a:lnTo>
                    <a:pt x="30480" y="8001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658D54C-5487-AC53-C6A4-DCE470E1134F}"/>
                </a:ext>
              </a:extLst>
            </p:cNvPr>
            <p:cNvSpPr/>
            <p:nvPr/>
          </p:nvSpPr>
          <p:spPr>
            <a:xfrm>
              <a:off x="5300629" y="1525745"/>
              <a:ext cx="150041" cy="238839"/>
            </a:xfrm>
            <a:custGeom>
              <a:avLst/>
              <a:gdLst>
                <a:gd name="connsiteX0" fmla="*/ 0 w 93345"/>
                <a:gd name="connsiteY0" fmla="*/ 0 h 148589"/>
                <a:gd name="connsiteX1" fmla="*/ 91440 w 93345"/>
                <a:gd name="connsiteY1" fmla="*/ 0 h 148589"/>
                <a:gd name="connsiteX2" fmla="*/ 91440 w 93345"/>
                <a:gd name="connsiteY2" fmla="*/ 25718 h 148589"/>
                <a:gd name="connsiteX3" fmla="*/ 30480 w 93345"/>
                <a:gd name="connsiteY3" fmla="*/ 25718 h 148589"/>
                <a:gd name="connsiteX4" fmla="*/ 30480 w 93345"/>
                <a:gd name="connsiteY4" fmla="*/ 65723 h 148589"/>
                <a:gd name="connsiteX5" fmla="*/ 81915 w 93345"/>
                <a:gd name="connsiteY5" fmla="*/ 65723 h 148589"/>
                <a:gd name="connsiteX6" fmla="*/ 81915 w 93345"/>
                <a:gd name="connsiteY6" fmla="*/ 91440 h 148589"/>
                <a:gd name="connsiteX7" fmla="*/ 30480 w 93345"/>
                <a:gd name="connsiteY7" fmla="*/ 91440 h 148589"/>
                <a:gd name="connsiteX8" fmla="*/ 30480 w 93345"/>
                <a:gd name="connsiteY8" fmla="*/ 122873 h 148589"/>
                <a:gd name="connsiteX9" fmla="*/ 93345 w 93345"/>
                <a:gd name="connsiteY9" fmla="*/ 122873 h 148589"/>
                <a:gd name="connsiteX10" fmla="*/ 93345 w 93345"/>
                <a:gd name="connsiteY10" fmla="*/ 148590 h 148589"/>
                <a:gd name="connsiteX11" fmla="*/ 0 w 93345"/>
                <a:gd name="connsiteY11" fmla="*/ 148590 h 148589"/>
                <a:gd name="connsiteX12" fmla="*/ 0 w 93345"/>
                <a:gd name="connsiteY12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" h="148589">
                  <a:moveTo>
                    <a:pt x="0" y="0"/>
                  </a:moveTo>
                  <a:lnTo>
                    <a:pt x="91440" y="0"/>
                  </a:lnTo>
                  <a:lnTo>
                    <a:pt x="91440" y="25718"/>
                  </a:lnTo>
                  <a:lnTo>
                    <a:pt x="30480" y="25718"/>
                  </a:lnTo>
                  <a:lnTo>
                    <a:pt x="30480" y="65723"/>
                  </a:lnTo>
                  <a:lnTo>
                    <a:pt x="81915" y="65723"/>
                  </a:lnTo>
                  <a:lnTo>
                    <a:pt x="81915" y="91440"/>
                  </a:lnTo>
                  <a:lnTo>
                    <a:pt x="30480" y="91440"/>
                  </a:lnTo>
                  <a:lnTo>
                    <a:pt x="30480" y="122873"/>
                  </a:lnTo>
                  <a:lnTo>
                    <a:pt x="93345" y="122873"/>
                  </a:lnTo>
                  <a:lnTo>
                    <a:pt x="93345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4D3843A-EE73-6F97-79BB-C271E8A5971A}"/>
                </a:ext>
              </a:extLst>
            </p:cNvPr>
            <p:cNvSpPr/>
            <p:nvPr/>
          </p:nvSpPr>
          <p:spPr>
            <a:xfrm>
              <a:off x="5568561" y="1525745"/>
              <a:ext cx="209751" cy="238839"/>
            </a:xfrm>
            <a:custGeom>
              <a:avLst/>
              <a:gdLst>
                <a:gd name="connsiteX0" fmla="*/ 49530 w 130492"/>
                <a:gd name="connsiteY0" fmla="*/ 148590 h 148589"/>
                <a:gd name="connsiteX1" fmla="*/ 0 w 130492"/>
                <a:gd name="connsiteY1" fmla="*/ 148590 h 148589"/>
                <a:gd name="connsiteX2" fmla="*/ 0 w 130492"/>
                <a:gd name="connsiteY2" fmla="*/ 0 h 148589"/>
                <a:gd name="connsiteX3" fmla="*/ 49530 w 130492"/>
                <a:gd name="connsiteY3" fmla="*/ 0 h 148589"/>
                <a:gd name="connsiteX4" fmla="*/ 130492 w 130492"/>
                <a:gd name="connsiteY4" fmla="*/ 74295 h 148589"/>
                <a:gd name="connsiteX5" fmla="*/ 49530 w 130492"/>
                <a:gd name="connsiteY5" fmla="*/ 148590 h 148589"/>
                <a:gd name="connsiteX6" fmla="*/ 49530 w 130492"/>
                <a:gd name="connsiteY6" fmla="*/ 25718 h 148589"/>
                <a:gd name="connsiteX7" fmla="*/ 30480 w 130492"/>
                <a:gd name="connsiteY7" fmla="*/ 25718 h 148589"/>
                <a:gd name="connsiteX8" fmla="*/ 30480 w 130492"/>
                <a:gd name="connsiteY8" fmla="*/ 122873 h 148589"/>
                <a:gd name="connsiteX9" fmla="*/ 49530 w 130492"/>
                <a:gd name="connsiteY9" fmla="*/ 122873 h 148589"/>
                <a:gd name="connsiteX10" fmla="*/ 99060 w 130492"/>
                <a:gd name="connsiteY10" fmla="*/ 74295 h 148589"/>
                <a:gd name="connsiteX11" fmla="*/ 49530 w 130492"/>
                <a:gd name="connsiteY11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492" h="148589">
                  <a:moveTo>
                    <a:pt x="49530" y="148590"/>
                  </a:moveTo>
                  <a:lnTo>
                    <a:pt x="0" y="148590"/>
                  </a:lnTo>
                  <a:lnTo>
                    <a:pt x="0" y="0"/>
                  </a:lnTo>
                  <a:lnTo>
                    <a:pt x="49530" y="0"/>
                  </a:lnTo>
                  <a:cubicBezTo>
                    <a:pt x="98107" y="0"/>
                    <a:pt x="130492" y="27623"/>
                    <a:pt x="130492" y="74295"/>
                  </a:cubicBezTo>
                  <a:cubicBezTo>
                    <a:pt x="129540" y="121920"/>
                    <a:pt x="97155" y="148590"/>
                    <a:pt x="49530" y="148590"/>
                  </a:cubicBezTo>
                  <a:close/>
                  <a:moveTo>
                    <a:pt x="49530" y="25718"/>
                  </a:moveTo>
                  <a:lnTo>
                    <a:pt x="30480" y="25718"/>
                  </a:lnTo>
                  <a:lnTo>
                    <a:pt x="30480" y="122873"/>
                  </a:lnTo>
                  <a:lnTo>
                    <a:pt x="49530" y="122873"/>
                  </a:lnTo>
                  <a:cubicBezTo>
                    <a:pt x="77152" y="122873"/>
                    <a:pt x="99060" y="106680"/>
                    <a:pt x="99060" y="74295"/>
                  </a:cubicBezTo>
                  <a:cubicBezTo>
                    <a:pt x="99060" y="41910"/>
                    <a:pt x="77152" y="25718"/>
                    <a:pt x="49530" y="2571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FC0B03B-D3E5-0C13-62C4-7B1502EDC711}"/>
                </a:ext>
              </a:extLst>
            </p:cNvPr>
            <p:cNvSpPr/>
            <p:nvPr/>
          </p:nvSpPr>
          <p:spPr>
            <a:xfrm>
              <a:off x="5887016" y="1525745"/>
              <a:ext cx="174536" cy="238839"/>
            </a:xfrm>
            <a:custGeom>
              <a:avLst/>
              <a:gdLst>
                <a:gd name="connsiteX0" fmla="*/ 30480 w 108584"/>
                <a:gd name="connsiteY0" fmla="*/ 109538 h 148589"/>
                <a:gd name="connsiteX1" fmla="*/ 30480 w 108584"/>
                <a:gd name="connsiteY1" fmla="*/ 148590 h 148589"/>
                <a:gd name="connsiteX2" fmla="*/ 0 w 108584"/>
                <a:gd name="connsiteY2" fmla="*/ 148590 h 148589"/>
                <a:gd name="connsiteX3" fmla="*/ 0 w 108584"/>
                <a:gd name="connsiteY3" fmla="*/ 0 h 148589"/>
                <a:gd name="connsiteX4" fmla="*/ 48577 w 108584"/>
                <a:gd name="connsiteY4" fmla="*/ 0 h 148589"/>
                <a:gd name="connsiteX5" fmla="*/ 108585 w 108584"/>
                <a:gd name="connsiteY5" fmla="*/ 55245 h 148589"/>
                <a:gd name="connsiteX6" fmla="*/ 48577 w 108584"/>
                <a:gd name="connsiteY6" fmla="*/ 110490 h 148589"/>
                <a:gd name="connsiteX7" fmla="*/ 30480 w 108584"/>
                <a:gd name="connsiteY7" fmla="*/ 110490 h 148589"/>
                <a:gd name="connsiteX8" fmla="*/ 46672 w 108584"/>
                <a:gd name="connsiteY8" fmla="*/ 24765 h 148589"/>
                <a:gd name="connsiteX9" fmla="*/ 30480 w 108584"/>
                <a:gd name="connsiteY9" fmla="*/ 24765 h 148589"/>
                <a:gd name="connsiteX10" fmla="*/ 30480 w 108584"/>
                <a:gd name="connsiteY10" fmla="*/ 83820 h 148589"/>
                <a:gd name="connsiteX11" fmla="*/ 46672 w 108584"/>
                <a:gd name="connsiteY11" fmla="*/ 83820 h 148589"/>
                <a:gd name="connsiteX12" fmla="*/ 78105 w 108584"/>
                <a:gd name="connsiteY12" fmla="*/ 54293 h 148589"/>
                <a:gd name="connsiteX13" fmla="*/ 46672 w 108584"/>
                <a:gd name="connsiteY13" fmla="*/ 24765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84" h="148589">
                  <a:moveTo>
                    <a:pt x="30480" y="109538"/>
                  </a:move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lnTo>
                    <a:pt x="48577" y="0"/>
                  </a:lnTo>
                  <a:cubicBezTo>
                    <a:pt x="85725" y="0"/>
                    <a:pt x="108585" y="23813"/>
                    <a:pt x="108585" y="55245"/>
                  </a:cubicBezTo>
                  <a:cubicBezTo>
                    <a:pt x="108585" y="86678"/>
                    <a:pt x="85725" y="110490"/>
                    <a:pt x="48577" y="110490"/>
                  </a:cubicBezTo>
                  <a:lnTo>
                    <a:pt x="30480" y="110490"/>
                  </a:lnTo>
                  <a:close/>
                  <a:moveTo>
                    <a:pt x="46672" y="24765"/>
                  </a:moveTo>
                  <a:lnTo>
                    <a:pt x="30480" y="24765"/>
                  </a:lnTo>
                  <a:lnTo>
                    <a:pt x="30480" y="83820"/>
                  </a:lnTo>
                  <a:lnTo>
                    <a:pt x="46672" y="83820"/>
                  </a:lnTo>
                  <a:cubicBezTo>
                    <a:pt x="66675" y="83820"/>
                    <a:pt x="78105" y="73343"/>
                    <a:pt x="78105" y="54293"/>
                  </a:cubicBezTo>
                  <a:cubicBezTo>
                    <a:pt x="77153" y="36195"/>
                    <a:pt x="66675" y="24765"/>
                    <a:pt x="46672" y="2476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865F379-3D2D-D6D9-2E3E-B05FA54E48D3}"/>
                </a:ext>
              </a:extLst>
            </p:cNvPr>
            <p:cNvSpPr/>
            <p:nvPr/>
          </p:nvSpPr>
          <p:spPr>
            <a:xfrm>
              <a:off x="6150353" y="1521153"/>
              <a:ext cx="257212" cy="248027"/>
            </a:xfrm>
            <a:custGeom>
              <a:avLst/>
              <a:gdLst>
                <a:gd name="connsiteX0" fmla="*/ 80010 w 160019"/>
                <a:gd name="connsiteY0" fmla="*/ 0 h 154305"/>
                <a:gd name="connsiteX1" fmla="*/ 160020 w 160019"/>
                <a:gd name="connsiteY1" fmla="*/ 77153 h 154305"/>
                <a:gd name="connsiteX2" fmla="*/ 80010 w 160019"/>
                <a:gd name="connsiteY2" fmla="*/ 154305 h 154305"/>
                <a:gd name="connsiteX3" fmla="*/ 0 w 160019"/>
                <a:gd name="connsiteY3" fmla="*/ 77153 h 154305"/>
                <a:gd name="connsiteX4" fmla="*/ 80010 w 160019"/>
                <a:gd name="connsiteY4" fmla="*/ 0 h 154305"/>
                <a:gd name="connsiteX5" fmla="*/ 80010 w 160019"/>
                <a:gd name="connsiteY5" fmla="*/ 127635 h 154305"/>
                <a:gd name="connsiteX6" fmla="*/ 128588 w 160019"/>
                <a:gd name="connsiteY6" fmla="*/ 77153 h 154305"/>
                <a:gd name="connsiteX7" fmla="*/ 80010 w 160019"/>
                <a:gd name="connsiteY7" fmla="*/ 26670 h 154305"/>
                <a:gd name="connsiteX8" fmla="*/ 31432 w 160019"/>
                <a:gd name="connsiteY8" fmla="*/ 77153 h 154305"/>
                <a:gd name="connsiteX9" fmla="*/ 80010 w 160019"/>
                <a:gd name="connsiteY9" fmla="*/ 127635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019" h="154305">
                  <a:moveTo>
                    <a:pt x="80010" y="0"/>
                  </a:moveTo>
                  <a:cubicBezTo>
                    <a:pt x="124777" y="0"/>
                    <a:pt x="160020" y="32385"/>
                    <a:pt x="160020" y="77153"/>
                  </a:cubicBezTo>
                  <a:cubicBezTo>
                    <a:pt x="160020" y="121920"/>
                    <a:pt x="124777" y="154305"/>
                    <a:pt x="80010" y="154305"/>
                  </a:cubicBezTo>
                  <a:cubicBezTo>
                    <a:pt x="35242" y="154305"/>
                    <a:pt x="0" y="121920"/>
                    <a:pt x="0" y="77153"/>
                  </a:cubicBezTo>
                  <a:cubicBezTo>
                    <a:pt x="0" y="32385"/>
                    <a:pt x="35242" y="0"/>
                    <a:pt x="80010" y="0"/>
                  </a:cubicBezTo>
                  <a:close/>
                  <a:moveTo>
                    <a:pt x="80010" y="127635"/>
                  </a:moveTo>
                  <a:cubicBezTo>
                    <a:pt x="106680" y="127635"/>
                    <a:pt x="128588" y="106680"/>
                    <a:pt x="128588" y="77153"/>
                  </a:cubicBezTo>
                  <a:cubicBezTo>
                    <a:pt x="128588" y="47625"/>
                    <a:pt x="106680" y="26670"/>
                    <a:pt x="80010" y="26670"/>
                  </a:cubicBezTo>
                  <a:cubicBezTo>
                    <a:pt x="53340" y="26670"/>
                    <a:pt x="31432" y="47625"/>
                    <a:pt x="31432" y="77153"/>
                  </a:cubicBezTo>
                  <a:cubicBezTo>
                    <a:pt x="31432" y="106680"/>
                    <a:pt x="52388" y="127635"/>
                    <a:pt x="80010" y="12763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B6D08F-3AE7-175B-F456-61EE207E20D6}"/>
                </a:ext>
              </a:extLst>
            </p:cNvPr>
            <p:cNvSpPr/>
            <p:nvPr/>
          </p:nvSpPr>
          <p:spPr>
            <a:xfrm>
              <a:off x="6695401" y="1525745"/>
              <a:ext cx="199034" cy="238839"/>
            </a:xfrm>
            <a:custGeom>
              <a:avLst/>
              <a:gdLst>
                <a:gd name="connsiteX0" fmla="*/ 0 w 123825"/>
                <a:gd name="connsiteY0" fmla="*/ 0 h 148589"/>
                <a:gd name="connsiteX1" fmla="*/ 22860 w 123825"/>
                <a:gd name="connsiteY1" fmla="*/ 0 h 148589"/>
                <a:gd name="connsiteX2" fmla="*/ 93345 w 123825"/>
                <a:gd name="connsiteY2" fmla="*/ 93345 h 148589"/>
                <a:gd name="connsiteX3" fmla="*/ 93345 w 123825"/>
                <a:gd name="connsiteY3" fmla="*/ 0 h 148589"/>
                <a:gd name="connsiteX4" fmla="*/ 123825 w 123825"/>
                <a:gd name="connsiteY4" fmla="*/ 0 h 148589"/>
                <a:gd name="connsiteX5" fmla="*/ 123825 w 123825"/>
                <a:gd name="connsiteY5" fmla="*/ 148590 h 148589"/>
                <a:gd name="connsiteX6" fmla="*/ 100965 w 123825"/>
                <a:gd name="connsiteY6" fmla="*/ 148590 h 148589"/>
                <a:gd name="connsiteX7" fmla="*/ 30480 w 123825"/>
                <a:gd name="connsiteY7" fmla="*/ 55245 h 148589"/>
                <a:gd name="connsiteX8" fmla="*/ 30480 w 123825"/>
                <a:gd name="connsiteY8" fmla="*/ 148590 h 148589"/>
                <a:gd name="connsiteX9" fmla="*/ 0 w 123825"/>
                <a:gd name="connsiteY9" fmla="*/ 148590 h 148589"/>
                <a:gd name="connsiteX10" fmla="*/ 0 w 123825"/>
                <a:gd name="connsiteY10" fmla="*/ 0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148589">
                  <a:moveTo>
                    <a:pt x="0" y="0"/>
                  </a:moveTo>
                  <a:lnTo>
                    <a:pt x="22860" y="0"/>
                  </a:lnTo>
                  <a:lnTo>
                    <a:pt x="93345" y="93345"/>
                  </a:lnTo>
                  <a:lnTo>
                    <a:pt x="93345" y="0"/>
                  </a:lnTo>
                  <a:lnTo>
                    <a:pt x="123825" y="0"/>
                  </a:lnTo>
                  <a:lnTo>
                    <a:pt x="123825" y="148590"/>
                  </a:lnTo>
                  <a:lnTo>
                    <a:pt x="100965" y="148590"/>
                  </a:lnTo>
                  <a:lnTo>
                    <a:pt x="30480" y="55245"/>
                  </a:lnTo>
                  <a:lnTo>
                    <a:pt x="30480" y="148590"/>
                  </a:lnTo>
                  <a:lnTo>
                    <a:pt x="0" y="148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97C5EB-430E-2550-2143-29FD67EB08C0}"/>
                </a:ext>
              </a:extLst>
            </p:cNvPr>
            <p:cNvSpPr/>
            <p:nvPr/>
          </p:nvSpPr>
          <p:spPr>
            <a:xfrm>
              <a:off x="7003138" y="1525745"/>
              <a:ext cx="177598" cy="238839"/>
            </a:xfrm>
            <a:custGeom>
              <a:avLst/>
              <a:gdLst>
                <a:gd name="connsiteX0" fmla="*/ 40005 w 110489"/>
                <a:gd name="connsiteY0" fmla="*/ 25718 h 148589"/>
                <a:gd name="connsiteX1" fmla="*/ 0 w 110489"/>
                <a:gd name="connsiteY1" fmla="*/ 25718 h 148589"/>
                <a:gd name="connsiteX2" fmla="*/ 0 w 110489"/>
                <a:gd name="connsiteY2" fmla="*/ 0 h 148589"/>
                <a:gd name="connsiteX3" fmla="*/ 110490 w 110489"/>
                <a:gd name="connsiteY3" fmla="*/ 0 h 148589"/>
                <a:gd name="connsiteX4" fmla="*/ 110490 w 110489"/>
                <a:gd name="connsiteY4" fmla="*/ 25718 h 148589"/>
                <a:gd name="connsiteX5" fmla="*/ 70485 w 110489"/>
                <a:gd name="connsiteY5" fmla="*/ 25718 h 148589"/>
                <a:gd name="connsiteX6" fmla="*/ 70485 w 110489"/>
                <a:gd name="connsiteY6" fmla="*/ 148590 h 148589"/>
                <a:gd name="connsiteX7" fmla="*/ 40005 w 110489"/>
                <a:gd name="connsiteY7" fmla="*/ 148590 h 148589"/>
                <a:gd name="connsiteX8" fmla="*/ 40005 w 110489"/>
                <a:gd name="connsiteY8" fmla="*/ 25718 h 14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489" h="148589">
                  <a:moveTo>
                    <a:pt x="40005" y="25718"/>
                  </a:moveTo>
                  <a:lnTo>
                    <a:pt x="0" y="25718"/>
                  </a:lnTo>
                  <a:lnTo>
                    <a:pt x="0" y="0"/>
                  </a:lnTo>
                  <a:lnTo>
                    <a:pt x="110490" y="0"/>
                  </a:lnTo>
                  <a:lnTo>
                    <a:pt x="110490" y="25718"/>
                  </a:lnTo>
                  <a:lnTo>
                    <a:pt x="70485" y="25718"/>
                  </a:lnTo>
                  <a:lnTo>
                    <a:pt x="70485" y="148590"/>
                  </a:lnTo>
                  <a:lnTo>
                    <a:pt x="40005" y="148590"/>
                  </a:lnTo>
                  <a:lnTo>
                    <a:pt x="40005" y="25718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33883B-E7BB-325D-8DA9-80CE202E9F0E}"/>
                </a:ext>
              </a:extLst>
            </p:cNvPr>
            <p:cNvSpPr/>
            <p:nvPr/>
          </p:nvSpPr>
          <p:spPr>
            <a:xfrm>
              <a:off x="5012795" y="1864103"/>
              <a:ext cx="101047" cy="97984"/>
            </a:xfrm>
            <a:custGeom>
              <a:avLst/>
              <a:gdLst>
                <a:gd name="connsiteX0" fmla="*/ 30480 w 62864"/>
                <a:gd name="connsiteY0" fmla="*/ 0 h 60959"/>
                <a:gd name="connsiteX1" fmla="*/ 60960 w 62864"/>
                <a:gd name="connsiteY1" fmla="*/ 21908 h 60959"/>
                <a:gd name="connsiteX2" fmla="*/ 48578 w 62864"/>
                <a:gd name="connsiteY2" fmla="*/ 21908 h 60959"/>
                <a:gd name="connsiteX3" fmla="*/ 31433 w 62864"/>
                <a:gd name="connsiteY3" fmla="*/ 10478 h 60959"/>
                <a:gd name="connsiteX4" fmla="*/ 12383 w 62864"/>
                <a:gd name="connsiteY4" fmla="*/ 30480 h 60959"/>
                <a:gd name="connsiteX5" fmla="*/ 31433 w 62864"/>
                <a:gd name="connsiteY5" fmla="*/ 50483 h 60959"/>
                <a:gd name="connsiteX6" fmla="*/ 48578 w 62864"/>
                <a:gd name="connsiteY6" fmla="*/ 40005 h 60959"/>
                <a:gd name="connsiteX7" fmla="*/ 30480 w 62864"/>
                <a:gd name="connsiteY7" fmla="*/ 40005 h 60959"/>
                <a:gd name="connsiteX8" fmla="*/ 30480 w 62864"/>
                <a:gd name="connsiteY8" fmla="*/ 30480 h 60959"/>
                <a:gd name="connsiteX9" fmla="*/ 62865 w 62864"/>
                <a:gd name="connsiteY9" fmla="*/ 30480 h 60959"/>
                <a:gd name="connsiteX10" fmla="*/ 31433 w 62864"/>
                <a:gd name="connsiteY10" fmla="*/ 60960 h 60959"/>
                <a:gd name="connsiteX11" fmla="*/ 0 w 62864"/>
                <a:gd name="connsiteY11" fmla="*/ 30480 h 60959"/>
                <a:gd name="connsiteX12" fmla="*/ 30480 w 62864"/>
                <a:gd name="connsiteY12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864" h="60959">
                  <a:moveTo>
                    <a:pt x="30480" y="0"/>
                  </a:moveTo>
                  <a:cubicBezTo>
                    <a:pt x="44768" y="0"/>
                    <a:pt x="57150" y="8572"/>
                    <a:pt x="60960" y="21908"/>
                  </a:cubicBezTo>
                  <a:lnTo>
                    <a:pt x="48578" y="21908"/>
                  </a:lnTo>
                  <a:cubicBezTo>
                    <a:pt x="45720" y="15240"/>
                    <a:pt x="39053" y="10478"/>
                    <a:pt x="31433" y="10478"/>
                  </a:cubicBezTo>
                  <a:cubicBezTo>
                    <a:pt x="20955" y="10478"/>
                    <a:pt x="12383" y="18097"/>
                    <a:pt x="12383" y="30480"/>
                  </a:cubicBezTo>
                  <a:cubicBezTo>
                    <a:pt x="12383" y="42863"/>
                    <a:pt x="20955" y="50483"/>
                    <a:pt x="31433" y="50483"/>
                  </a:cubicBezTo>
                  <a:cubicBezTo>
                    <a:pt x="39053" y="50483"/>
                    <a:pt x="45720" y="46672"/>
                    <a:pt x="48578" y="40005"/>
                  </a:cubicBezTo>
                  <a:lnTo>
                    <a:pt x="30480" y="40005"/>
                  </a:lnTo>
                  <a:lnTo>
                    <a:pt x="30480" y="30480"/>
                  </a:lnTo>
                  <a:lnTo>
                    <a:pt x="62865" y="30480"/>
                  </a:lnTo>
                  <a:cubicBezTo>
                    <a:pt x="62865" y="48578"/>
                    <a:pt x="50483" y="60960"/>
                    <a:pt x="31433" y="60960"/>
                  </a:cubicBezTo>
                  <a:cubicBezTo>
                    <a:pt x="13335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0480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6EABCF5-CECD-F660-17BA-7838DA8AE041}"/>
                </a:ext>
              </a:extLst>
            </p:cNvPr>
            <p:cNvSpPr/>
            <p:nvPr/>
          </p:nvSpPr>
          <p:spPr>
            <a:xfrm>
              <a:off x="5337374" y="1867166"/>
              <a:ext cx="70428" cy="94922"/>
            </a:xfrm>
            <a:custGeom>
              <a:avLst/>
              <a:gdLst>
                <a:gd name="connsiteX0" fmla="*/ 12383 w 43815"/>
                <a:gd name="connsiteY0" fmla="*/ 59055 h 59054"/>
                <a:gd name="connsiteX1" fmla="*/ 0 w 43815"/>
                <a:gd name="connsiteY1" fmla="*/ 59055 h 59054"/>
                <a:gd name="connsiteX2" fmla="*/ 0 w 43815"/>
                <a:gd name="connsiteY2" fmla="*/ 0 h 59054"/>
                <a:gd name="connsiteX3" fmla="*/ 20003 w 43815"/>
                <a:gd name="connsiteY3" fmla="*/ 0 h 59054"/>
                <a:gd name="connsiteX4" fmla="*/ 43815 w 43815"/>
                <a:gd name="connsiteY4" fmla="*/ 20955 h 59054"/>
                <a:gd name="connsiteX5" fmla="*/ 32385 w 43815"/>
                <a:gd name="connsiteY5" fmla="*/ 38100 h 59054"/>
                <a:gd name="connsiteX6" fmla="*/ 42863 w 43815"/>
                <a:gd name="connsiteY6" fmla="*/ 57150 h 59054"/>
                <a:gd name="connsiteX7" fmla="*/ 42863 w 43815"/>
                <a:gd name="connsiteY7" fmla="*/ 59055 h 59054"/>
                <a:gd name="connsiteX8" fmla="*/ 31433 w 43815"/>
                <a:gd name="connsiteY8" fmla="*/ 59055 h 59054"/>
                <a:gd name="connsiteX9" fmla="*/ 31433 w 43815"/>
                <a:gd name="connsiteY9" fmla="*/ 57150 h 59054"/>
                <a:gd name="connsiteX10" fmla="*/ 16193 w 43815"/>
                <a:gd name="connsiteY10" fmla="*/ 41910 h 59054"/>
                <a:gd name="connsiteX11" fmla="*/ 11430 w 43815"/>
                <a:gd name="connsiteY11" fmla="*/ 41910 h 59054"/>
                <a:gd name="connsiteX12" fmla="*/ 11430 w 43815"/>
                <a:gd name="connsiteY12" fmla="*/ 59055 h 59054"/>
                <a:gd name="connsiteX13" fmla="*/ 12383 w 43815"/>
                <a:gd name="connsiteY13" fmla="*/ 31432 h 59054"/>
                <a:gd name="connsiteX14" fmla="*/ 20003 w 43815"/>
                <a:gd name="connsiteY14" fmla="*/ 31432 h 59054"/>
                <a:gd name="connsiteX15" fmla="*/ 31433 w 43815"/>
                <a:gd name="connsiteY15" fmla="*/ 20955 h 59054"/>
                <a:gd name="connsiteX16" fmla="*/ 20003 w 43815"/>
                <a:gd name="connsiteY16" fmla="*/ 10478 h 59054"/>
                <a:gd name="connsiteX17" fmla="*/ 12383 w 43815"/>
                <a:gd name="connsiteY17" fmla="*/ 10478 h 59054"/>
                <a:gd name="connsiteX18" fmla="*/ 12383 w 43815"/>
                <a:gd name="connsiteY18" fmla="*/ 31432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" h="59054">
                  <a:moveTo>
                    <a:pt x="12383" y="59055"/>
                  </a:moveTo>
                  <a:lnTo>
                    <a:pt x="0" y="59055"/>
                  </a:lnTo>
                  <a:lnTo>
                    <a:pt x="0" y="0"/>
                  </a:lnTo>
                  <a:lnTo>
                    <a:pt x="20003" y="0"/>
                  </a:lnTo>
                  <a:cubicBezTo>
                    <a:pt x="34290" y="0"/>
                    <a:pt x="43815" y="9525"/>
                    <a:pt x="43815" y="20955"/>
                  </a:cubicBezTo>
                  <a:cubicBezTo>
                    <a:pt x="43815" y="28575"/>
                    <a:pt x="40005" y="35242"/>
                    <a:pt x="32385" y="38100"/>
                  </a:cubicBezTo>
                  <a:cubicBezTo>
                    <a:pt x="38100" y="41910"/>
                    <a:pt x="41910" y="48578"/>
                    <a:pt x="42863" y="57150"/>
                  </a:cubicBezTo>
                  <a:lnTo>
                    <a:pt x="42863" y="59055"/>
                  </a:lnTo>
                  <a:lnTo>
                    <a:pt x="31433" y="59055"/>
                  </a:lnTo>
                  <a:lnTo>
                    <a:pt x="31433" y="57150"/>
                  </a:lnTo>
                  <a:cubicBezTo>
                    <a:pt x="30480" y="47625"/>
                    <a:pt x="24765" y="41910"/>
                    <a:pt x="16193" y="41910"/>
                  </a:cubicBezTo>
                  <a:lnTo>
                    <a:pt x="11430" y="41910"/>
                  </a:lnTo>
                  <a:lnTo>
                    <a:pt x="11430" y="59055"/>
                  </a:lnTo>
                  <a:close/>
                  <a:moveTo>
                    <a:pt x="12383" y="31432"/>
                  </a:moveTo>
                  <a:lnTo>
                    <a:pt x="20003" y="31432"/>
                  </a:lnTo>
                  <a:cubicBezTo>
                    <a:pt x="26670" y="31432"/>
                    <a:pt x="31433" y="27622"/>
                    <a:pt x="31433" y="20955"/>
                  </a:cubicBezTo>
                  <a:cubicBezTo>
                    <a:pt x="31433" y="14288"/>
                    <a:pt x="26670" y="10478"/>
                    <a:pt x="20003" y="10478"/>
                  </a:cubicBezTo>
                  <a:lnTo>
                    <a:pt x="12383" y="10478"/>
                  </a:lnTo>
                  <a:lnTo>
                    <a:pt x="12383" y="31432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783CC6-267C-7E5C-E346-DABD63CC4026}"/>
                </a:ext>
              </a:extLst>
            </p:cNvPr>
            <p:cNvSpPr/>
            <p:nvPr/>
          </p:nvSpPr>
          <p:spPr>
            <a:xfrm>
              <a:off x="5631332" y="1867166"/>
              <a:ext cx="91862" cy="94922"/>
            </a:xfrm>
            <a:custGeom>
              <a:avLst/>
              <a:gdLst>
                <a:gd name="connsiteX0" fmla="*/ 41910 w 57150"/>
                <a:gd name="connsiteY0" fmla="*/ 50482 h 59054"/>
                <a:gd name="connsiteX1" fmla="*/ 16193 w 57150"/>
                <a:gd name="connsiteY1" fmla="*/ 50482 h 59054"/>
                <a:gd name="connsiteX2" fmla="*/ 12382 w 57150"/>
                <a:gd name="connsiteY2" fmla="*/ 59055 h 59054"/>
                <a:gd name="connsiteX3" fmla="*/ 0 w 57150"/>
                <a:gd name="connsiteY3" fmla="*/ 59055 h 59054"/>
                <a:gd name="connsiteX4" fmla="*/ 23813 w 57150"/>
                <a:gd name="connsiteY4" fmla="*/ 0 h 59054"/>
                <a:gd name="connsiteX5" fmla="*/ 33338 w 57150"/>
                <a:gd name="connsiteY5" fmla="*/ 0 h 59054"/>
                <a:gd name="connsiteX6" fmla="*/ 57150 w 57150"/>
                <a:gd name="connsiteY6" fmla="*/ 59055 h 59054"/>
                <a:gd name="connsiteX7" fmla="*/ 44768 w 57150"/>
                <a:gd name="connsiteY7" fmla="*/ 59055 h 59054"/>
                <a:gd name="connsiteX8" fmla="*/ 41910 w 57150"/>
                <a:gd name="connsiteY8" fmla="*/ 50482 h 59054"/>
                <a:gd name="connsiteX9" fmla="*/ 20002 w 57150"/>
                <a:gd name="connsiteY9" fmla="*/ 40005 h 59054"/>
                <a:gd name="connsiteX10" fmla="*/ 38100 w 57150"/>
                <a:gd name="connsiteY10" fmla="*/ 40005 h 59054"/>
                <a:gd name="connsiteX11" fmla="*/ 29527 w 57150"/>
                <a:gd name="connsiteY11" fmla="*/ 17145 h 59054"/>
                <a:gd name="connsiteX12" fmla="*/ 20002 w 57150"/>
                <a:gd name="connsiteY12" fmla="*/ 4000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50" h="59054">
                  <a:moveTo>
                    <a:pt x="41910" y="50482"/>
                  </a:moveTo>
                  <a:lnTo>
                    <a:pt x="16193" y="50482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23813" y="0"/>
                  </a:lnTo>
                  <a:lnTo>
                    <a:pt x="33338" y="0"/>
                  </a:lnTo>
                  <a:lnTo>
                    <a:pt x="57150" y="59055"/>
                  </a:lnTo>
                  <a:lnTo>
                    <a:pt x="44768" y="59055"/>
                  </a:lnTo>
                  <a:lnTo>
                    <a:pt x="41910" y="50482"/>
                  </a:lnTo>
                  <a:close/>
                  <a:moveTo>
                    <a:pt x="20002" y="40005"/>
                  </a:moveTo>
                  <a:lnTo>
                    <a:pt x="38100" y="40005"/>
                  </a:lnTo>
                  <a:lnTo>
                    <a:pt x="29527" y="17145"/>
                  </a:lnTo>
                  <a:lnTo>
                    <a:pt x="20002" y="40005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CBEA71-C467-64FB-3943-0DA87283CAA6}"/>
                </a:ext>
              </a:extLst>
            </p:cNvPr>
            <p:cNvSpPr/>
            <p:nvPr/>
          </p:nvSpPr>
          <p:spPr>
            <a:xfrm>
              <a:off x="5948257" y="1867166"/>
              <a:ext cx="68896" cy="94922"/>
            </a:xfrm>
            <a:custGeom>
              <a:avLst/>
              <a:gdLst>
                <a:gd name="connsiteX0" fmla="*/ 12382 w 42862"/>
                <a:gd name="connsiteY0" fmla="*/ 43815 h 59054"/>
                <a:gd name="connsiteX1" fmla="*/ 12382 w 42862"/>
                <a:gd name="connsiteY1" fmla="*/ 59055 h 59054"/>
                <a:gd name="connsiteX2" fmla="*/ 0 w 42862"/>
                <a:gd name="connsiteY2" fmla="*/ 59055 h 59054"/>
                <a:gd name="connsiteX3" fmla="*/ 0 w 42862"/>
                <a:gd name="connsiteY3" fmla="*/ 0 h 59054"/>
                <a:gd name="connsiteX4" fmla="*/ 19050 w 42862"/>
                <a:gd name="connsiteY4" fmla="*/ 0 h 59054"/>
                <a:gd name="connsiteX5" fmla="*/ 42862 w 42862"/>
                <a:gd name="connsiteY5" fmla="*/ 21907 h 59054"/>
                <a:gd name="connsiteX6" fmla="*/ 19050 w 42862"/>
                <a:gd name="connsiteY6" fmla="*/ 43815 h 59054"/>
                <a:gd name="connsiteX7" fmla="*/ 12382 w 42862"/>
                <a:gd name="connsiteY7" fmla="*/ 43815 h 59054"/>
                <a:gd name="connsiteX8" fmla="*/ 19050 w 42862"/>
                <a:gd name="connsiteY8" fmla="*/ 9525 h 59054"/>
                <a:gd name="connsiteX9" fmla="*/ 12382 w 42862"/>
                <a:gd name="connsiteY9" fmla="*/ 9525 h 59054"/>
                <a:gd name="connsiteX10" fmla="*/ 12382 w 42862"/>
                <a:gd name="connsiteY10" fmla="*/ 33338 h 59054"/>
                <a:gd name="connsiteX11" fmla="*/ 19050 w 42862"/>
                <a:gd name="connsiteY11" fmla="*/ 33338 h 59054"/>
                <a:gd name="connsiteX12" fmla="*/ 31432 w 42862"/>
                <a:gd name="connsiteY12" fmla="*/ 21907 h 59054"/>
                <a:gd name="connsiteX13" fmla="*/ 19050 w 42862"/>
                <a:gd name="connsiteY13" fmla="*/ 9525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862" h="59054">
                  <a:moveTo>
                    <a:pt x="12382" y="43815"/>
                  </a:move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lnTo>
                    <a:pt x="19050" y="0"/>
                  </a:lnTo>
                  <a:cubicBezTo>
                    <a:pt x="34290" y="0"/>
                    <a:pt x="42862" y="9525"/>
                    <a:pt x="42862" y="21907"/>
                  </a:cubicBezTo>
                  <a:cubicBezTo>
                    <a:pt x="42862" y="34290"/>
                    <a:pt x="34290" y="43815"/>
                    <a:pt x="19050" y="43815"/>
                  </a:cubicBezTo>
                  <a:lnTo>
                    <a:pt x="12382" y="43815"/>
                  </a:lnTo>
                  <a:close/>
                  <a:moveTo>
                    <a:pt x="19050" y="9525"/>
                  </a:moveTo>
                  <a:lnTo>
                    <a:pt x="12382" y="9525"/>
                  </a:lnTo>
                  <a:lnTo>
                    <a:pt x="12382" y="33338"/>
                  </a:lnTo>
                  <a:lnTo>
                    <a:pt x="19050" y="33338"/>
                  </a:lnTo>
                  <a:cubicBezTo>
                    <a:pt x="26670" y="33338"/>
                    <a:pt x="31432" y="28575"/>
                    <a:pt x="31432" y="21907"/>
                  </a:cubicBezTo>
                  <a:cubicBezTo>
                    <a:pt x="31432" y="14288"/>
                    <a:pt x="26670" y="9525"/>
                    <a:pt x="19050" y="9525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934C101-07CD-E0CE-2F9D-343F701CC3D1}"/>
                </a:ext>
              </a:extLst>
            </p:cNvPr>
            <p:cNvSpPr/>
            <p:nvPr/>
          </p:nvSpPr>
          <p:spPr>
            <a:xfrm>
              <a:off x="6242215" y="1867166"/>
              <a:ext cx="73488" cy="94922"/>
            </a:xfrm>
            <a:custGeom>
              <a:avLst/>
              <a:gdLst>
                <a:gd name="connsiteX0" fmla="*/ 0 w 45719"/>
                <a:gd name="connsiteY0" fmla="*/ 0 h 59054"/>
                <a:gd name="connsiteX1" fmla="*/ 12382 w 45719"/>
                <a:gd name="connsiteY1" fmla="*/ 0 h 59054"/>
                <a:gd name="connsiteX2" fmla="*/ 12382 w 45719"/>
                <a:gd name="connsiteY2" fmla="*/ 26670 h 59054"/>
                <a:gd name="connsiteX3" fmla="*/ 33338 w 45719"/>
                <a:gd name="connsiteY3" fmla="*/ 26670 h 59054"/>
                <a:gd name="connsiteX4" fmla="*/ 33338 w 45719"/>
                <a:gd name="connsiteY4" fmla="*/ 0 h 59054"/>
                <a:gd name="connsiteX5" fmla="*/ 45720 w 45719"/>
                <a:gd name="connsiteY5" fmla="*/ 0 h 59054"/>
                <a:gd name="connsiteX6" fmla="*/ 45720 w 45719"/>
                <a:gd name="connsiteY6" fmla="*/ 59055 h 59054"/>
                <a:gd name="connsiteX7" fmla="*/ 33338 w 45719"/>
                <a:gd name="connsiteY7" fmla="*/ 59055 h 59054"/>
                <a:gd name="connsiteX8" fmla="*/ 33338 w 45719"/>
                <a:gd name="connsiteY8" fmla="*/ 36195 h 59054"/>
                <a:gd name="connsiteX9" fmla="*/ 12382 w 45719"/>
                <a:gd name="connsiteY9" fmla="*/ 36195 h 59054"/>
                <a:gd name="connsiteX10" fmla="*/ 12382 w 45719"/>
                <a:gd name="connsiteY10" fmla="*/ 59055 h 59054"/>
                <a:gd name="connsiteX11" fmla="*/ 0 w 45719"/>
                <a:gd name="connsiteY11" fmla="*/ 59055 h 59054"/>
                <a:gd name="connsiteX12" fmla="*/ 0 w 45719"/>
                <a:gd name="connsiteY1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19" h="59054">
                  <a:moveTo>
                    <a:pt x="0" y="0"/>
                  </a:moveTo>
                  <a:lnTo>
                    <a:pt x="12382" y="0"/>
                  </a:lnTo>
                  <a:lnTo>
                    <a:pt x="12382" y="26670"/>
                  </a:lnTo>
                  <a:lnTo>
                    <a:pt x="33338" y="26670"/>
                  </a:lnTo>
                  <a:lnTo>
                    <a:pt x="33338" y="0"/>
                  </a:lnTo>
                  <a:lnTo>
                    <a:pt x="45720" y="0"/>
                  </a:lnTo>
                  <a:lnTo>
                    <a:pt x="45720" y="59055"/>
                  </a:lnTo>
                  <a:lnTo>
                    <a:pt x="33338" y="59055"/>
                  </a:lnTo>
                  <a:lnTo>
                    <a:pt x="33338" y="36195"/>
                  </a:lnTo>
                  <a:lnTo>
                    <a:pt x="12382" y="36195"/>
                  </a:lnTo>
                  <a:lnTo>
                    <a:pt x="12382" y="59055"/>
                  </a:lnTo>
                  <a:lnTo>
                    <a:pt x="0" y="59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BE045D7-43F0-FD1B-6C46-E41413A461F1}"/>
                </a:ext>
              </a:extLst>
            </p:cNvPr>
            <p:cNvSpPr/>
            <p:nvPr/>
          </p:nvSpPr>
          <p:spPr>
            <a:xfrm>
              <a:off x="6745924" y="1864103"/>
              <a:ext cx="99516" cy="97984"/>
            </a:xfrm>
            <a:custGeom>
              <a:avLst/>
              <a:gdLst>
                <a:gd name="connsiteX0" fmla="*/ 31432 w 61912"/>
                <a:gd name="connsiteY0" fmla="*/ 0 h 60959"/>
                <a:gd name="connsiteX1" fmla="*/ 61913 w 61912"/>
                <a:gd name="connsiteY1" fmla="*/ 21908 h 60959"/>
                <a:gd name="connsiteX2" fmla="*/ 48577 w 61912"/>
                <a:gd name="connsiteY2" fmla="*/ 21908 h 60959"/>
                <a:gd name="connsiteX3" fmla="*/ 31432 w 61912"/>
                <a:gd name="connsiteY3" fmla="*/ 10478 h 60959"/>
                <a:gd name="connsiteX4" fmla="*/ 12382 w 61912"/>
                <a:gd name="connsiteY4" fmla="*/ 30480 h 60959"/>
                <a:gd name="connsiteX5" fmla="*/ 31432 w 61912"/>
                <a:gd name="connsiteY5" fmla="*/ 50483 h 60959"/>
                <a:gd name="connsiteX6" fmla="*/ 48577 w 61912"/>
                <a:gd name="connsiteY6" fmla="*/ 39053 h 60959"/>
                <a:gd name="connsiteX7" fmla="*/ 61913 w 61912"/>
                <a:gd name="connsiteY7" fmla="*/ 39053 h 60959"/>
                <a:gd name="connsiteX8" fmla="*/ 31432 w 61912"/>
                <a:gd name="connsiteY8" fmla="*/ 60960 h 60959"/>
                <a:gd name="connsiteX9" fmla="*/ 0 w 61912"/>
                <a:gd name="connsiteY9" fmla="*/ 30480 h 60959"/>
                <a:gd name="connsiteX10" fmla="*/ 31432 w 61912"/>
                <a:gd name="connsiteY10" fmla="*/ 0 h 6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912" h="60959">
                  <a:moveTo>
                    <a:pt x="31432" y="0"/>
                  </a:moveTo>
                  <a:cubicBezTo>
                    <a:pt x="45720" y="0"/>
                    <a:pt x="58102" y="8572"/>
                    <a:pt x="61913" y="21908"/>
                  </a:cubicBezTo>
                  <a:lnTo>
                    <a:pt x="48577" y="21908"/>
                  </a:lnTo>
                  <a:cubicBezTo>
                    <a:pt x="45720" y="15240"/>
                    <a:pt x="39052" y="10478"/>
                    <a:pt x="31432" y="10478"/>
                  </a:cubicBezTo>
                  <a:cubicBezTo>
                    <a:pt x="20955" y="10478"/>
                    <a:pt x="12382" y="18097"/>
                    <a:pt x="12382" y="30480"/>
                  </a:cubicBezTo>
                  <a:cubicBezTo>
                    <a:pt x="12382" y="42863"/>
                    <a:pt x="20955" y="50483"/>
                    <a:pt x="31432" y="50483"/>
                  </a:cubicBezTo>
                  <a:cubicBezTo>
                    <a:pt x="39052" y="50483"/>
                    <a:pt x="45720" y="46672"/>
                    <a:pt x="48577" y="39053"/>
                  </a:cubicBezTo>
                  <a:lnTo>
                    <a:pt x="61913" y="39053"/>
                  </a:lnTo>
                  <a:cubicBezTo>
                    <a:pt x="58102" y="52388"/>
                    <a:pt x="45720" y="60960"/>
                    <a:pt x="31432" y="60960"/>
                  </a:cubicBezTo>
                  <a:cubicBezTo>
                    <a:pt x="14288" y="60960"/>
                    <a:pt x="0" y="48578"/>
                    <a:pt x="0" y="30480"/>
                  </a:cubicBezTo>
                  <a:cubicBezTo>
                    <a:pt x="0" y="12383"/>
                    <a:pt x="13335" y="0"/>
                    <a:pt x="31432" y="0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B2EAE96-D22F-0813-8E5F-E377745F8B6B}"/>
                </a:ext>
              </a:extLst>
            </p:cNvPr>
            <p:cNvSpPr/>
            <p:nvPr/>
          </p:nvSpPr>
          <p:spPr>
            <a:xfrm>
              <a:off x="7061317" y="1864103"/>
              <a:ext cx="59709" cy="99516"/>
            </a:xfrm>
            <a:custGeom>
              <a:avLst/>
              <a:gdLst>
                <a:gd name="connsiteX0" fmla="*/ 0 w 37147"/>
                <a:gd name="connsiteY0" fmla="*/ 44768 h 61912"/>
                <a:gd name="connsiteX1" fmla="*/ 12383 w 37147"/>
                <a:gd name="connsiteY1" fmla="*/ 44768 h 61912"/>
                <a:gd name="connsiteX2" fmla="*/ 20003 w 37147"/>
                <a:gd name="connsiteY2" fmla="*/ 51435 h 61912"/>
                <a:gd name="connsiteX3" fmla="*/ 26670 w 37147"/>
                <a:gd name="connsiteY3" fmla="*/ 44768 h 61912"/>
                <a:gd name="connsiteX4" fmla="*/ 16193 w 37147"/>
                <a:gd name="connsiteY4" fmla="*/ 35243 h 61912"/>
                <a:gd name="connsiteX5" fmla="*/ 0 w 37147"/>
                <a:gd name="connsiteY5" fmla="*/ 16193 h 61912"/>
                <a:gd name="connsiteX6" fmla="*/ 18098 w 37147"/>
                <a:gd name="connsiteY6" fmla="*/ 0 h 61912"/>
                <a:gd name="connsiteX7" fmla="*/ 36195 w 37147"/>
                <a:gd name="connsiteY7" fmla="*/ 16193 h 61912"/>
                <a:gd name="connsiteX8" fmla="*/ 23813 w 37147"/>
                <a:gd name="connsiteY8" fmla="*/ 16193 h 61912"/>
                <a:gd name="connsiteX9" fmla="*/ 17145 w 37147"/>
                <a:gd name="connsiteY9" fmla="*/ 10478 h 61912"/>
                <a:gd name="connsiteX10" fmla="*/ 11430 w 37147"/>
                <a:gd name="connsiteY10" fmla="*/ 16193 h 61912"/>
                <a:gd name="connsiteX11" fmla="*/ 21908 w 37147"/>
                <a:gd name="connsiteY11" fmla="*/ 25718 h 61912"/>
                <a:gd name="connsiteX12" fmla="*/ 37148 w 37147"/>
                <a:gd name="connsiteY12" fmla="*/ 44768 h 61912"/>
                <a:gd name="connsiteX13" fmla="*/ 18098 w 37147"/>
                <a:gd name="connsiteY13" fmla="*/ 61913 h 61912"/>
                <a:gd name="connsiteX14" fmla="*/ 0 w 37147"/>
                <a:gd name="connsiteY14" fmla="*/ 4476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147" h="61912">
                  <a:moveTo>
                    <a:pt x="0" y="44768"/>
                  </a:moveTo>
                  <a:lnTo>
                    <a:pt x="12383" y="44768"/>
                  </a:lnTo>
                  <a:cubicBezTo>
                    <a:pt x="12383" y="48578"/>
                    <a:pt x="16193" y="51435"/>
                    <a:pt x="20003" y="51435"/>
                  </a:cubicBezTo>
                  <a:cubicBezTo>
                    <a:pt x="23813" y="51435"/>
                    <a:pt x="26670" y="48578"/>
                    <a:pt x="26670" y="44768"/>
                  </a:cubicBezTo>
                  <a:cubicBezTo>
                    <a:pt x="26670" y="40958"/>
                    <a:pt x="24765" y="39053"/>
                    <a:pt x="16193" y="35243"/>
                  </a:cubicBezTo>
                  <a:cubicBezTo>
                    <a:pt x="4763" y="30480"/>
                    <a:pt x="0" y="24765"/>
                    <a:pt x="0" y="16193"/>
                  </a:cubicBezTo>
                  <a:cubicBezTo>
                    <a:pt x="0" y="6668"/>
                    <a:pt x="6668" y="0"/>
                    <a:pt x="18098" y="0"/>
                  </a:cubicBezTo>
                  <a:cubicBezTo>
                    <a:pt x="28575" y="0"/>
                    <a:pt x="36195" y="6668"/>
                    <a:pt x="36195" y="16193"/>
                  </a:cubicBezTo>
                  <a:lnTo>
                    <a:pt x="23813" y="16193"/>
                  </a:lnTo>
                  <a:cubicBezTo>
                    <a:pt x="23813" y="12383"/>
                    <a:pt x="21908" y="10478"/>
                    <a:pt x="17145" y="10478"/>
                  </a:cubicBezTo>
                  <a:cubicBezTo>
                    <a:pt x="13335" y="10478"/>
                    <a:pt x="11430" y="13335"/>
                    <a:pt x="11430" y="16193"/>
                  </a:cubicBezTo>
                  <a:cubicBezTo>
                    <a:pt x="11430" y="20003"/>
                    <a:pt x="14288" y="21908"/>
                    <a:pt x="21908" y="25718"/>
                  </a:cubicBezTo>
                  <a:cubicBezTo>
                    <a:pt x="33338" y="30480"/>
                    <a:pt x="37148" y="36195"/>
                    <a:pt x="37148" y="44768"/>
                  </a:cubicBezTo>
                  <a:cubicBezTo>
                    <a:pt x="37148" y="55245"/>
                    <a:pt x="29528" y="61913"/>
                    <a:pt x="18098" y="61913"/>
                  </a:cubicBezTo>
                  <a:cubicBezTo>
                    <a:pt x="8573" y="61913"/>
                    <a:pt x="953" y="54293"/>
                    <a:pt x="0" y="44768"/>
                  </a:cubicBezTo>
                  <a:close/>
                </a:path>
              </a:pathLst>
            </a:custGeom>
            <a:solidFill>
              <a:srgbClr val="ACAE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30" name="Text Placeholder 31">
            <a:extLst>
              <a:ext uri="{FF2B5EF4-FFF2-40B4-BE49-F238E27FC236}">
                <a16:creationId xmlns:a16="http://schemas.microsoft.com/office/drawing/2014/main" id="{0BE34822-3D03-A36C-0964-34A3F060BB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671" y="1388923"/>
            <a:ext cx="3051396" cy="53975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1pPr>
            <a:lvl2pPr marL="4572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3pPr>
            <a:lvl4pPr marL="13716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4pPr>
            <a:lvl5pPr marL="1828800" indent="0">
              <a:buNone/>
              <a:defRPr sz="1600">
                <a:solidFill>
                  <a:schemeClr val="bg2">
                    <a:lumMod val="90000"/>
                  </a:schemeClr>
                </a:solidFill>
                <a:latin typeface="Bahnschrift SemiBold" panose="020B0502040204020203" pitchFamily="34" charset="0"/>
              </a:defRPr>
            </a:lvl5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31" name="Text Placeholder 33">
            <a:extLst>
              <a:ext uri="{FF2B5EF4-FFF2-40B4-BE49-F238E27FC236}">
                <a16:creationId xmlns:a16="http://schemas.microsoft.com/office/drawing/2014/main" id="{B07893CF-BF6A-2830-7A88-AF910CB887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7" y="2766681"/>
            <a:ext cx="3051396" cy="719137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2pPr>
            <a:lvl3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3pPr>
            <a:lvl4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4pPr>
            <a:lvl5pPr>
              <a:lnSpc>
                <a:spcPct val="120000"/>
              </a:lnSpc>
              <a:defRPr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32" name="Text Placeholder 35">
            <a:extLst>
              <a:ext uri="{FF2B5EF4-FFF2-40B4-BE49-F238E27FC236}">
                <a16:creationId xmlns:a16="http://schemas.microsoft.com/office/drawing/2014/main" id="{330DE72D-5CC6-D5B4-0840-9E73E1BC80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900" y="2058941"/>
            <a:ext cx="3052763" cy="6540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None/>
              <a:defRPr lang="en-US" sz="1000" smtClean="0"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None/>
              <a:defRPr lang="en-US" sz="100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text box</a:t>
            </a:r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8765A67C-5D61-B07A-0D8B-72BEF408D2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5468801"/>
            <a:ext cx="3044825" cy="719138"/>
          </a:xfrm>
        </p:spPr>
        <p:txBody>
          <a:bodyPr vert="horz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defRPr>
            </a:lvl1pPr>
            <a:lvl2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2pPr>
            <a:lvl3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3pPr>
            <a:lvl4pPr>
              <a:defRPr lang="en-US" sz="1800" dirty="0" smtClean="0">
                <a:solidFill>
                  <a:schemeClr val="bg2">
                    <a:lumMod val="90000"/>
                  </a:schemeClr>
                </a:solidFill>
              </a:defRPr>
            </a:lvl4pPr>
            <a:lvl5pPr>
              <a:defRPr lang="en-US" sz="1800" dirty="0"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Click to edit</a:t>
            </a:r>
            <a:r>
              <a:rPr lang="ru-RU" dirty="0"/>
              <a:t> </a:t>
            </a:r>
            <a:r>
              <a:rPr lang="en-US" dirty="0"/>
              <a:t>price</a:t>
            </a:r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B20EAEFC-3571-B711-9412-FA697F1709D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36039" y="-1"/>
            <a:ext cx="4127724" cy="6857999"/>
          </a:xfrm>
          <a:solidFill>
            <a:srgbClr val="F6F6F6"/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6BF3DC08-A2BD-8B13-EBA3-F86AD3AA81E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63762" y="-1"/>
            <a:ext cx="4028237" cy="6857999"/>
          </a:xfrm>
          <a:solidFill>
            <a:schemeClr val="bg1">
              <a:lumMod val="85000"/>
            </a:schemeClr>
          </a:solidFill>
        </p:spPr>
        <p:txBody>
          <a:bodyPr bIns="1116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323806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D64E01-56BB-4E94-B918-E90B3C8DD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2BA7B-8709-4CF7-9A8C-20B2D9327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49E6A-C5CD-43F4-AFFA-AE8622616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ahnschrift SemiBold" panose="020B0502040204020203" pitchFamily="34" charset="0"/>
              </a:defRPr>
            </a:lvl1pPr>
          </a:lstStyle>
          <a:p>
            <a:fld id="{AEA665BB-3062-4260-894C-46A4C9F82DF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45F81-091F-4298-8ABA-19706A496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ahnschrift SemiBold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A6540-C4E7-44EE-8440-C3221D412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Bahnschrift SemiBold" panose="020B0502040204020203" pitchFamily="34" charset="0"/>
              </a:defRPr>
            </a:lvl1pPr>
          </a:lstStyle>
          <a:p>
            <a:fld id="{330B7F01-5BD2-4B9D-A8F5-F408DECD8C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2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1" r:id="rId3"/>
    <p:sldLayoutId id="2147483658" r:id="rId4"/>
    <p:sldLayoutId id="2147483650" r:id="rId5"/>
    <p:sldLayoutId id="2147483660" r:id="rId6"/>
    <p:sldLayoutId id="2147483652" r:id="rId7"/>
    <p:sldLayoutId id="2147483661" r:id="rId8"/>
    <p:sldLayoutId id="2147483653" r:id="rId9"/>
    <p:sldLayoutId id="2147483662" r:id="rId10"/>
    <p:sldLayoutId id="2147483656" r:id="rId11"/>
    <p:sldLayoutId id="2147483654" r:id="rId12"/>
    <p:sldLayoutId id="214748365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ahnschrift SemiBold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hnschrift SemiBold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hnschrift SemiBold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hnschrift SemiBold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hnschrift SemiBold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hnschrift SemiBold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92FA063-21A0-F713-A2C8-C63BC99227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6983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7DDC1D-7D5B-1A3C-6B38-CD35F84901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859CDF-21C3-B44C-2EA3-590754EC03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5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326893-C08C-A273-325B-8CB596C3BD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F27DC6-140B-7F38-2719-40863D5165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34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Bahnschrift SemiBold</vt:lpstr>
      <vt:lpstr>Bahnschrift SemiCondensed</vt:lpstr>
      <vt:lpstr>Calibri</vt:lpstr>
      <vt:lpstr>Office Theme</vt:lpstr>
      <vt:lpstr>Name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powerbank</dc:title>
  <dc:creator>Горлачев Максим</dc:creator>
  <cp:lastModifiedBy>max snl</cp:lastModifiedBy>
  <cp:revision>25</cp:revision>
  <dcterms:created xsi:type="dcterms:W3CDTF">2023-09-14T05:47:09Z</dcterms:created>
  <dcterms:modified xsi:type="dcterms:W3CDTF">2025-06-17T12:48:36Z</dcterms:modified>
</cp:coreProperties>
</file>